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colors2.xml" ContentType="application/vnd.openxmlformats-officedocument.drawingml.diagramColors+xml"/>
  <Override PartName="/ppt/diagrams/drawing2.xml" ContentType="application/vnd.ms-office.drawingml.diagramDrawing+xml"/>
  <Override PartName="/ppt/diagrams/drawing3.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quickStyle3.xml" ContentType="application/vnd.openxmlformats-officedocument.drawingml.diagramStyl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1" r:id="rId4"/>
    <p:sldId id="262" r:id="rId5"/>
    <p:sldId id="263" r:id="rId6"/>
    <p:sldId id="264" r:id="rId7"/>
    <p:sldId id="265" r:id="rId8"/>
    <p:sldId id="284"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100" d="100"/>
          <a:sy n="100" d="100"/>
        </p:scale>
        <p:origin x="-516" y="58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FA885AC-2398-420A-AA9B-9AF6CD950A4D}" type="doc">
      <dgm:prSet loTypeId="urn:microsoft.com/office/officeart/2005/8/layout/process5" loCatId="process" qsTypeId="urn:microsoft.com/office/officeart/2005/8/quickstyle/simple1" qsCatId="simple" csTypeId="urn:microsoft.com/office/officeart/2005/8/colors/accent0_2" csCatId="mainScheme" phldr="1"/>
      <dgm:spPr/>
      <dgm:t>
        <a:bodyPr/>
        <a:lstStyle/>
        <a:p>
          <a:endParaRPr lang="ru-RU"/>
        </a:p>
      </dgm:t>
    </dgm:pt>
    <dgm:pt modelId="{DECF0957-16AC-42A5-A11E-7B926F2FB09A}">
      <dgm:prSet phldrT="[Текст]" custT="1"/>
      <dgm:spPr/>
      <dgm:t>
        <a:bodyPr/>
        <a:lstStyle/>
        <a:p>
          <a:r>
            <a:rPr lang="ru-RU" sz="1800" dirty="0" err="1">
              <a:solidFill>
                <a:schemeClr val="tx1"/>
              </a:solidFill>
              <a:latin typeface="Times New Roman" pitchFamily="18" charset="0"/>
              <a:cs typeface="Times New Roman" pitchFamily="18" charset="0"/>
            </a:rPr>
            <a:t>Егер</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қақтығыстар</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негізделген</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шешімдерді</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қабылдауға</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және</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қарым-қатынастарды</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дамытуға</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ықпал</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етсе</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онда</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олар</a:t>
          </a:r>
          <a:r>
            <a:rPr lang="ru-RU" sz="1800" dirty="0">
              <a:solidFill>
                <a:schemeClr val="tx1"/>
              </a:solidFill>
              <a:latin typeface="Times New Roman" pitchFamily="18" charset="0"/>
              <a:cs typeface="Times New Roman" pitchFamily="18" charset="0"/>
            </a:rPr>
            <a:t> </a:t>
          </a:r>
          <a:r>
            <a:rPr lang="ru-RU" sz="1800" b="1" dirty="0" err="1">
              <a:solidFill>
                <a:schemeClr val="tx1"/>
              </a:solidFill>
              <a:latin typeface="Times New Roman" pitchFamily="18" charset="0"/>
              <a:cs typeface="Times New Roman" pitchFamily="18" charset="0"/>
            </a:rPr>
            <a:t>функционалды</a:t>
          </a:r>
          <a:r>
            <a:rPr lang="ru-RU" sz="1800" b="1" dirty="0">
              <a:solidFill>
                <a:schemeClr val="tx1"/>
              </a:solidFill>
              <a:latin typeface="Times New Roman" pitchFamily="18" charset="0"/>
              <a:cs typeface="Times New Roman" pitchFamily="18" charset="0"/>
            </a:rPr>
            <a:t> (</a:t>
          </a:r>
          <a:r>
            <a:rPr lang="ru-RU" sz="1800" b="1" dirty="0" err="1">
              <a:solidFill>
                <a:schemeClr val="tx1"/>
              </a:solidFill>
              <a:latin typeface="Times New Roman" pitchFamily="18" charset="0"/>
              <a:cs typeface="Times New Roman" pitchFamily="18" charset="0"/>
            </a:rPr>
            <a:t>конструктивті</a:t>
          </a:r>
          <a:r>
            <a:rPr lang="ru-RU" sz="1800" b="1"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деп</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аталады</a:t>
          </a:r>
          <a:r>
            <a:rPr lang="ru-RU" sz="1800" dirty="0">
              <a:solidFill>
                <a:schemeClr val="tx1"/>
              </a:solidFill>
              <a:latin typeface="Times New Roman" pitchFamily="18" charset="0"/>
              <a:cs typeface="Times New Roman" pitchFamily="18" charset="0"/>
            </a:rPr>
            <a:t>.</a:t>
          </a:r>
        </a:p>
      </dgm:t>
    </dgm:pt>
    <dgm:pt modelId="{A45C8A86-8889-41AA-B30F-BD9873953B31}" type="parTrans" cxnId="{EDF24FB7-2BBE-4029-923B-681726754F81}">
      <dgm:prSet/>
      <dgm:spPr/>
      <dgm:t>
        <a:bodyPr/>
        <a:lstStyle/>
        <a:p>
          <a:endParaRPr lang="ru-RU"/>
        </a:p>
      </dgm:t>
    </dgm:pt>
    <dgm:pt modelId="{70CC11A2-B743-44EC-8B9C-5FCA6F2E2237}" type="sibTrans" cxnId="{EDF24FB7-2BBE-4029-923B-681726754F81}">
      <dgm:prSet/>
      <dgm:spPr/>
      <dgm:t>
        <a:bodyPr/>
        <a:lstStyle/>
        <a:p>
          <a:endParaRPr lang="ru-RU"/>
        </a:p>
      </dgm:t>
    </dgm:pt>
    <dgm:pt modelId="{0F8D5242-8826-47F3-BED6-96D30D9924CD}">
      <dgm:prSet phldrT="[Текст]"/>
      <dgm:spPr/>
      <dgm:t>
        <a:bodyPr/>
        <a:lstStyle/>
        <a:p>
          <a:r>
            <a:rPr lang="ru-RU" dirty="0" err="1">
              <a:solidFill>
                <a:schemeClr val="tx1"/>
              </a:solidFill>
              <a:latin typeface="Times New Roman" pitchFamily="18" charset="0"/>
              <a:cs typeface="Times New Roman" pitchFamily="18" charset="0"/>
            </a:rPr>
            <a:t>Тиімді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қарым-қатынас</a:t>
          </a:r>
          <a:r>
            <a:rPr lang="ru-RU" dirty="0">
              <a:solidFill>
                <a:schemeClr val="tx1"/>
              </a:solidFill>
              <a:latin typeface="Times New Roman" pitchFamily="18" charset="0"/>
              <a:cs typeface="Times New Roman" pitchFamily="18" charset="0"/>
            </a:rPr>
            <a:t> пен </a:t>
          </a:r>
          <a:r>
            <a:rPr lang="ru-RU" dirty="0" err="1">
              <a:solidFill>
                <a:schemeClr val="tx1"/>
              </a:solidFill>
              <a:latin typeface="Times New Roman" pitchFamily="18" charset="0"/>
              <a:cs typeface="Times New Roman" pitchFamily="18" charset="0"/>
            </a:rPr>
            <a:t>шешім</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қабылдауға</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кедергі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келтіретін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қақтығыстар</a:t>
          </a:r>
          <a:r>
            <a:rPr lang="ru-RU" dirty="0">
              <a:solidFill>
                <a:schemeClr val="tx1"/>
              </a:solidFill>
              <a:latin typeface="Times New Roman" pitchFamily="18" charset="0"/>
              <a:cs typeface="Times New Roman" pitchFamily="18" charset="0"/>
            </a:rPr>
            <a:t> </a:t>
          </a:r>
          <a:r>
            <a:rPr lang="ru-RU" b="1" dirty="0" err="1">
              <a:solidFill>
                <a:schemeClr val="tx1"/>
              </a:solidFill>
              <a:latin typeface="Times New Roman" pitchFamily="18" charset="0"/>
              <a:cs typeface="Times New Roman" pitchFamily="18" charset="0"/>
            </a:rPr>
            <a:t>дисфункционалды</a:t>
          </a:r>
          <a:r>
            <a:rPr lang="ru-RU" b="1" dirty="0">
              <a:solidFill>
                <a:schemeClr val="tx1"/>
              </a:solidFill>
              <a:latin typeface="Times New Roman" pitchFamily="18" charset="0"/>
              <a:cs typeface="Times New Roman" pitchFamily="18" charset="0"/>
            </a:rPr>
            <a:t> (</a:t>
          </a:r>
          <a:r>
            <a:rPr lang="ru-RU" b="1" dirty="0" err="1">
              <a:solidFill>
                <a:schemeClr val="tx1"/>
              </a:solidFill>
              <a:latin typeface="Times New Roman" pitchFamily="18" charset="0"/>
              <a:cs typeface="Times New Roman" pitchFamily="18" charset="0"/>
            </a:rPr>
            <a:t>деструктивті</a:t>
          </a:r>
          <a:r>
            <a:rPr lang="ru-RU" b="1" dirty="0">
              <a:solidFill>
                <a:schemeClr val="tx1"/>
              </a:solidFill>
              <a:latin typeface="Times New Roman" pitchFamily="18" charset="0"/>
              <a:cs typeface="Times New Roman" pitchFamily="18" charset="0"/>
            </a:rPr>
            <a:t>)</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деп</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аталады</a:t>
          </a:r>
          <a:r>
            <a:rPr lang="ru-RU" dirty="0">
              <a:solidFill>
                <a:schemeClr val="tx1"/>
              </a:solidFill>
              <a:latin typeface="Times New Roman" pitchFamily="18" charset="0"/>
              <a:cs typeface="Times New Roman" pitchFamily="18" charset="0"/>
            </a:rPr>
            <a:t>.</a:t>
          </a:r>
          <a:r>
            <a:rPr lang="ru-RU" dirty="0"/>
            <a:t>
</a:t>
          </a:r>
        </a:p>
      </dgm:t>
    </dgm:pt>
    <dgm:pt modelId="{1D6F0343-2B4D-46CC-9CE5-E4D6F6A266CB}" type="parTrans" cxnId="{3037F42F-C60C-48B5-8874-E16D4E030D4D}">
      <dgm:prSet/>
      <dgm:spPr/>
      <dgm:t>
        <a:bodyPr/>
        <a:lstStyle/>
        <a:p>
          <a:endParaRPr lang="ru-RU"/>
        </a:p>
      </dgm:t>
    </dgm:pt>
    <dgm:pt modelId="{981705C7-7643-4EB7-AC2B-0B56BB6892B2}" type="sibTrans" cxnId="{3037F42F-C60C-48B5-8874-E16D4E030D4D}">
      <dgm:prSet/>
      <dgm:spPr/>
      <dgm:t>
        <a:bodyPr/>
        <a:lstStyle/>
        <a:p>
          <a:endParaRPr lang="ru-RU"/>
        </a:p>
      </dgm:t>
    </dgm:pt>
    <dgm:pt modelId="{C0D55924-617F-43D6-8E33-C50EF16DE3B6}" type="pres">
      <dgm:prSet presAssocID="{2FA885AC-2398-420A-AA9B-9AF6CD950A4D}" presName="diagram" presStyleCnt="0">
        <dgm:presLayoutVars>
          <dgm:dir/>
          <dgm:resizeHandles val="exact"/>
        </dgm:presLayoutVars>
      </dgm:prSet>
      <dgm:spPr/>
      <dgm:t>
        <a:bodyPr/>
        <a:lstStyle/>
        <a:p>
          <a:endParaRPr lang="ru-RU"/>
        </a:p>
      </dgm:t>
    </dgm:pt>
    <dgm:pt modelId="{9C3BC0F0-C20C-4642-B576-6FFB4CE0561E}" type="pres">
      <dgm:prSet presAssocID="{DECF0957-16AC-42A5-A11E-7B926F2FB09A}" presName="node" presStyleLbl="node1" presStyleIdx="0" presStyleCnt="2">
        <dgm:presLayoutVars>
          <dgm:bulletEnabled val="1"/>
        </dgm:presLayoutVars>
      </dgm:prSet>
      <dgm:spPr/>
      <dgm:t>
        <a:bodyPr/>
        <a:lstStyle/>
        <a:p>
          <a:endParaRPr lang="ru-RU"/>
        </a:p>
      </dgm:t>
    </dgm:pt>
    <dgm:pt modelId="{76EFB903-1E78-4079-96C4-97DD6E3B7437}" type="pres">
      <dgm:prSet presAssocID="{70CC11A2-B743-44EC-8B9C-5FCA6F2E2237}" presName="sibTrans" presStyleLbl="sibTrans2D1" presStyleIdx="0" presStyleCnt="1"/>
      <dgm:spPr/>
      <dgm:t>
        <a:bodyPr/>
        <a:lstStyle/>
        <a:p>
          <a:endParaRPr lang="ru-RU"/>
        </a:p>
      </dgm:t>
    </dgm:pt>
    <dgm:pt modelId="{D430E598-9039-4E0B-9A5E-32F03438C4DB}" type="pres">
      <dgm:prSet presAssocID="{70CC11A2-B743-44EC-8B9C-5FCA6F2E2237}" presName="connectorText" presStyleLbl="sibTrans2D1" presStyleIdx="0" presStyleCnt="1"/>
      <dgm:spPr/>
      <dgm:t>
        <a:bodyPr/>
        <a:lstStyle/>
        <a:p>
          <a:endParaRPr lang="ru-RU"/>
        </a:p>
      </dgm:t>
    </dgm:pt>
    <dgm:pt modelId="{49CF2E6F-9FD7-4752-AE44-F1FF0D2D04D2}" type="pres">
      <dgm:prSet presAssocID="{0F8D5242-8826-47F3-BED6-96D30D9924CD}" presName="node" presStyleLbl="node1" presStyleIdx="1" presStyleCnt="2">
        <dgm:presLayoutVars>
          <dgm:bulletEnabled val="1"/>
        </dgm:presLayoutVars>
      </dgm:prSet>
      <dgm:spPr/>
      <dgm:t>
        <a:bodyPr/>
        <a:lstStyle/>
        <a:p>
          <a:endParaRPr lang="ru-RU"/>
        </a:p>
      </dgm:t>
    </dgm:pt>
  </dgm:ptLst>
  <dgm:cxnLst>
    <dgm:cxn modelId="{7F3F2E91-92BF-42EF-823E-7A59A96F8AC9}" type="presOf" srcId="{2FA885AC-2398-420A-AA9B-9AF6CD950A4D}" destId="{C0D55924-617F-43D6-8E33-C50EF16DE3B6}" srcOrd="0" destOrd="0" presId="urn:microsoft.com/office/officeart/2005/8/layout/process5"/>
    <dgm:cxn modelId="{67AB5AC3-F2A4-4A61-82F3-F3FB351B1564}" type="presOf" srcId="{DECF0957-16AC-42A5-A11E-7B926F2FB09A}" destId="{9C3BC0F0-C20C-4642-B576-6FFB4CE0561E}" srcOrd="0" destOrd="0" presId="urn:microsoft.com/office/officeart/2005/8/layout/process5"/>
    <dgm:cxn modelId="{EDF24FB7-2BBE-4029-923B-681726754F81}" srcId="{2FA885AC-2398-420A-AA9B-9AF6CD950A4D}" destId="{DECF0957-16AC-42A5-A11E-7B926F2FB09A}" srcOrd="0" destOrd="0" parTransId="{A45C8A86-8889-41AA-B30F-BD9873953B31}" sibTransId="{70CC11A2-B743-44EC-8B9C-5FCA6F2E2237}"/>
    <dgm:cxn modelId="{C2C6BE92-DB46-4CE8-9769-CB9052476896}" type="presOf" srcId="{70CC11A2-B743-44EC-8B9C-5FCA6F2E2237}" destId="{D430E598-9039-4E0B-9A5E-32F03438C4DB}" srcOrd="1" destOrd="0" presId="urn:microsoft.com/office/officeart/2005/8/layout/process5"/>
    <dgm:cxn modelId="{C63FF160-C2FE-4A5F-A85F-483AA9A59CD3}" type="presOf" srcId="{0F8D5242-8826-47F3-BED6-96D30D9924CD}" destId="{49CF2E6F-9FD7-4752-AE44-F1FF0D2D04D2}" srcOrd="0" destOrd="0" presId="urn:microsoft.com/office/officeart/2005/8/layout/process5"/>
    <dgm:cxn modelId="{3037F42F-C60C-48B5-8874-E16D4E030D4D}" srcId="{2FA885AC-2398-420A-AA9B-9AF6CD950A4D}" destId="{0F8D5242-8826-47F3-BED6-96D30D9924CD}" srcOrd="1" destOrd="0" parTransId="{1D6F0343-2B4D-46CC-9CE5-E4D6F6A266CB}" sibTransId="{981705C7-7643-4EB7-AC2B-0B56BB6892B2}"/>
    <dgm:cxn modelId="{50978242-0FF1-48DE-955F-252F5D236A6E}" type="presOf" srcId="{70CC11A2-B743-44EC-8B9C-5FCA6F2E2237}" destId="{76EFB903-1E78-4079-96C4-97DD6E3B7437}" srcOrd="0" destOrd="0" presId="urn:microsoft.com/office/officeart/2005/8/layout/process5"/>
    <dgm:cxn modelId="{8C6FD4E0-36FD-4826-934F-6B68CF8F66BC}" type="presParOf" srcId="{C0D55924-617F-43D6-8E33-C50EF16DE3B6}" destId="{9C3BC0F0-C20C-4642-B576-6FFB4CE0561E}" srcOrd="0" destOrd="0" presId="urn:microsoft.com/office/officeart/2005/8/layout/process5"/>
    <dgm:cxn modelId="{8936D172-5D2D-4151-A3EB-0D075674C50B}" type="presParOf" srcId="{C0D55924-617F-43D6-8E33-C50EF16DE3B6}" destId="{76EFB903-1E78-4079-96C4-97DD6E3B7437}" srcOrd="1" destOrd="0" presId="urn:microsoft.com/office/officeart/2005/8/layout/process5"/>
    <dgm:cxn modelId="{94A9B762-1835-4163-90D3-24DDA7170311}" type="presParOf" srcId="{76EFB903-1E78-4079-96C4-97DD6E3B7437}" destId="{D430E598-9039-4E0B-9A5E-32F03438C4DB}" srcOrd="0" destOrd="0" presId="urn:microsoft.com/office/officeart/2005/8/layout/process5"/>
    <dgm:cxn modelId="{3E0569BB-75D7-4C1F-B29C-CA9482206F27}" type="presParOf" srcId="{C0D55924-617F-43D6-8E33-C50EF16DE3B6}" destId="{49CF2E6F-9FD7-4752-AE44-F1FF0D2D04D2}" srcOrd="2" destOrd="0" presId="urn:microsoft.com/office/officeart/2005/8/layout/process5"/>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0CFCCCE-7192-4E5E-B251-9B3024F50313}" type="doc">
      <dgm:prSet loTypeId="urn:microsoft.com/office/officeart/2005/8/layout/radial4#1" loCatId="relationship" qsTypeId="urn:microsoft.com/office/officeart/2005/8/quickstyle/3d2#2" qsCatId="3D" csTypeId="urn:microsoft.com/office/officeart/2005/8/colors/accent0_2" csCatId="mainScheme" phldr="1"/>
      <dgm:spPr/>
      <dgm:t>
        <a:bodyPr/>
        <a:lstStyle/>
        <a:p>
          <a:endParaRPr lang="ru-RU"/>
        </a:p>
      </dgm:t>
    </dgm:pt>
    <dgm:pt modelId="{239B53B2-5A1A-4421-A532-380CABAA1DDA}">
      <dgm:prSet phldrT="[Текст]"/>
      <dgm:spPr/>
      <dgm:t>
        <a:bodyPr/>
        <a:lstStyle/>
        <a:p>
          <a:r>
            <a:rPr lang="ru-RU" b="1" dirty="0" err="1">
              <a:latin typeface="Times New Roman" pitchFamily="18" charset="0"/>
              <a:cs typeface="Times New Roman" pitchFamily="18" charset="0"/>
            </a:rPr>
            <a:t>Реалистік</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қақтығыстар</a:t>
          </a:r>
          <a:r>
            <a:rPr lang="ru-RU" b="1" dirty="0">
              <a:latin typeface="Times New Roman" pitchFamily="18" charset="0"/>
              <a:cs typeface="Times New Roman" pitchFamily="18" charset="0"/>
            </a:rPr>
            <a:t> </a:t>
          </a:r>
          <a:r>
            <a:rPr lang="ru-RU" dirty="0" err="1">
              <a:latin typeface="Times New Roman" pitchFamily="18" charset="0"/>
              <a:cs typeface="Times New Roman" pitchFamily="18" charset="0"/>
            </a:rPr>
            <a:t>қатысушылардың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белгілі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талаптарын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қанағаттандырмаудан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немесе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немесе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екі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жақтың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пікірі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бойынша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әділетсіз</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олардың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арасында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қандай</a:t>
          </a:r>
          <a:r>
            <a:rPr lang="ru-RU" dirty="0">
              <a:latin typeface="Times New Roman" pitchFamily="18" charset="0"/>
              <a:cs typeface="Times New Roman" pitchFamily="18" charset="0"/>
            </a:rPr>
            <a:t> да </a:t>
          </a:r>
          <a:r>
            <a:rPr lang="ru-RU" dirty="0" err="1">
              <a:latin typeface="Times New Roman" pitchFamily="18" charset="0"/>
              <a:cs typeface="Times New Roman" pitchFamily="18" charset="0"/>
            </a:rPr>
            <a:t>бір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артықшылықтарды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бөлуден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туындайды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нақты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нәтижеге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жетуге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бағытталған</a:t>
          </a:r>
          <a:r>
            <a:rPr lang="ru-RU" dirty="0">
              <a:latin typeface="Times New Roman" pitchFamily="18" charset="0"/>
              <a:cs typeface="Times New Roman" pitchFamily="18" charset="0"/>
            </a:rPr>
            <a:t>.</a:t>
          </a:r>
        </a:p>
      </dgm:t>
    </dgm:pt>
    <dgm:pt modelId="{BC1B7C23-54FC-4E31-BAB6-25D0B09C7558}" type="parTrans" cxnId="{99B9BF73-8EB8-487D-9C19-4656356C366F}">
      <dgm:prSet/>
      <dgm:spPr/>
      <dgm:t>
        <a:bodyPr/>
        <a:lstStyle/>
        <a:p>
          <a:endParaRPr lang="ru-RU"/>
        </a:p>
      </dgm:t>
    </dgm:pt>
    <dgm:pt modelId="{FDA4B710-4A8D-46BD-BB36-F1DE6A2A8DE0}" type="sibTrans" cxnId="{99B9BF73-8EB8-487D-9C19-4656356C366F}">
      <dgm:prSet/>
      <dgm:spPr/>
      <dgm:t>
        <a:bodyPr/>
        <a:lstStyle/>
        <a:p>
          <a:endParaRPr lang="ru-RU"/>
        </a:p>
      </dgm:t>
    </dgm:pt>
    <dgm:pt modelId="{CEAFF29A-C6A0-4BA5-8EC9-6840C053E63F}">
      <dgm:prSet phldrT="[Текст]"/>
      <dgm:spPr/>
      <dgm:t>
        <a:bodyPr/>
        <a:lstStyle/>
        <a:p>
          <a:r>
            <a:rPr lang="ru-RU" b="1" dirty="0" err="1">
              <a:latin typeface="Times New Roman" pitchFamily="18" charset="0"/>
              <a:cs typeface="Times New Roman" pitchFamily="18" charset="0"/>
            </a:rPr>
            <a:t>Шынайы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емес</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қақтығыстар </a:t>
          </a:r>
          <a:r>
            <a:rPr lang="ru-RU" dirty="0" err="1">
              <a:latin typeface="Times New Roman" pitchFamily="18" charset="0"/>
              <a:cs typeface="Times New Roman" pitchFamily="18" charset="0"/>
            </a:rPr>
            <a:t>өздерінің мақсаты ретінде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жинақталған жағымсыз эмоциялардың, реніштің, дұшпандықтың ашық көрінісі болып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табылады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яғни мұнда өткір конфликттік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өзара әрекеттесу белгілі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нәтижеге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жету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құралы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емес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өз</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алдына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мақсатқа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айналады</a:t>
          </a:r>
          <a:r>
            <a:rPr lang="ru-RU" dirty="0">
              <a:latin typeface="Times New Roman" pitchFamily="18" charset="0"/>
              <a:cs typeface="Times New Roman" pitchFamily="18" charset="0"/>
            </a:rPr>
            <a:t>.</a:t>
          </a:r>
        </a:p>
      </dgm:t>
    </dgm:pt>
    <dgm:pt modelId="{32BD015E-C929-4E91-8E39-3EB1423EA8EC}" type="parTrans" cxnId="{3BA9A7E4-7EE4-434D-917B-6E4B09D41C65}">
      <dgm:prSet/>
      <dgm:spPr/>
      <dgm:t>
        <a:bodyPr/>
        <a:lstStyle/>
        <a:p>
          <a:endParaRPr lang="ru-RU"/>
        </a:p>
      </dgm:t>
    </dgm:pt>
    <dgm:pt modelId="{2692BC9A-1462-46AB-9655-F8697C3EC7CD}" type="sibTrans" cxnId="{3BA9A7E4-7EE4-434D-917B-6E4B09D41C65}">
      <dgm:prSet/>
      <dgm:spPr/>
      <dgm:t>
        <a:bodyPr/>
        <a:lstStyle/>
        <a:p>
          <a:endParaRPr lang="ru-RU"/>
        </a:p>
      </dgm:t>
    </dgm:pt>
    <dgm:pt modelId="{870A69FA-57D6-4B4D-87D4-FAD9EC61FD8E}">
      <dgm:prSet phldrT="[Текст]" custT="1"/>
      <dgm:spPr/>
      <dgm:t>
        <a:bodyPr/>
        <a:lstStyle/>
        <a:p>
          <a:endParaRPr lang="ru-RU" sz="1200" b="1" dirty="0">
            <a:latin typeface="Times New Roman" pitchFamily="18" charset="0"/>
            <a:cs typeface="Times New Roman" pitchFamily="18" charset="0"/>
          </a:endParaRPr>
        </a:p>
        <a:p>
          <a:endParaRPr lang="ru-RU" sz="1200" b="1" dirty="0">
            <a:latin typeface="Times New Roman" pitchFamily="18" charset="0"/>
            <a:cs typeface="Times New Roman" pitchFamily="18" charset="0"/>
          </a:endParaRPr>
        </a:p>
        <a:p>
          <a:r>
            <a:rPr lang="ru-RU" sz="1200" b="1" dirty="0" err="1">
              <a:latin typeface="Times New Roman" pitchFamily="18" charset="0"/>
              <a:cs typeface="Times New Roman" pitchFamily="18" charset="0"/>
            </a:rPr>
            <a:t>Тұлға ішілік</a:t>
          </a:r>
          <a:r>
            <a:rPr lang="ru-RU" sz="1200" b="1" dirty="0">
              <a:latin typeface="Times New Roman" pitchFamily="18" charset="0"/>
              <a:cs typeface="Times New Roman" pitchFamily="18" charset="0"/>
            </a:rPr>
            <a:t> </a:t>
          </a:r>
          <a:r>
            <a:rPr lang="ru-RU" sz="1200" b="1" dirty="0" err="1">
              <a:latin typeface="Times New Roman" pitchFamily="18" charset="0"/>
              <a:cs typeface="Times New Roman" pitchFamily="18" charset="0"/>
            </a:rPr>
            <a:t>жанжал</a:t>
          </a:r>
          <a:r>
            <a:rPr lang="ru-RU" sz="1200" b="1" dirty="0">
              <a:latin typeface="Times New Roman" pitchFamily="18" charset="0"/>
              <a:cs typeface="Times New Roman" pitchFamily="18" charset="0"/>
            </a:rPr>
            <a:t>. </a:t>
          </a:r>
          <a:r>
            <a:rPr lang="ru-RU" sz="1200" dirty="0" err="1">
              <a:latin typeface="Times New Roman" pitchFamily="18" charset="0"/>
              <a:cs typeface="Times New Roman" pitchFamily="18" charset="0"/>
            </a:rPr>
            <a:t>Қақтығыстың</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бұл</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түрі</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біздің</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анықтамамызға</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толық</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сәйкес</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келмейді</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Мұнда</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қақтығыстың</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тараптары</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адамдар</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емес</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көбінесе</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жеке</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адамның</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ішкі</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дүниесінің</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әртүрлі</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психологиялық</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факторлары</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болып</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көрінетін</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немесе</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үйлеспейтін</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қажеттіліктер</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мотивтер</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құндылықтар</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сезімдер</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және</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т.б</a:t>
          </a:r>
          <a:r>
            <a:rPr lang="ru-RU" sz="1200" dirty="0">
              <a:latin typeface="Times New Roman" pitchFamily="18" charset="0"/>
              <a:cs typeface="Times New Roman" pitchFamily="18" charset="0"/>
            </a:rPr>
            <a:t>.</a:t>
          </a:r>
        </a:p>
      </dgm:t>
    </dgm:pt>
    <dgm:pt modelId="{75788E37-22D6-4C7F-9C6E-9B01D3F5594C}" type="parTrans" cxnId="{FABE4F65-F052-4B43-B757-06BCD49FD895}">
      <dgm:prSet/>
      <dgm:spPr/>
      <dgm:t>
        <a:bodyPr/>
        <a:lstStyle/>
        <a:p>
          <a:endParaRPr lang="ru-RU"/>
        </a:p>
      </dgm:t>
    </dgm:pt>
    <dgm:pt modelId="{A3767CC9-4D65-44D6-81BC-ED036978966E}" type="sibTrans" cxnId="{FABE4F65-F052-4B43-B757-06BCD49FD895}">
      <dgm:prSet/>
      <dgm:spPr/>
      <dgm:t>
        <a:bodyPr/>
        <a:lstStyle/>
        <a:p>
          <a:endParaRPr lang="ru-RU"/>
        </a:p>
      </dgm:t>
    </dgm:pt>
    <dgm:pt modelId="{098927E9-72AB-47FA-83B8-354E56B5EB2D}" type="pres">
      <dgm:prSet presAssocID="{40CFCCCE-7192-4E5E-B251-9B3024F50313}" presName="cycle" presStyleCnt="0">
        <dgm:presLayoutVars>
          <dgm:chMax val="1"/>
          <dgm:dir/>
          <dgm:animLvl val="ctr"/>
          <dgm:resizeHandles val="exact"/>
        </dgm:presLayoutVars>
      </dgm:prSet>
      <dgm:spPr/>
      <dgm:t>
        <a:bodyPr/>
        <a:lstStyle/>
        <a:p>
          <a:endParaRPr lang="ru-RU"/>
        </a:p>
      </dgm:t>
    </dgm:pt>
    <dgm:pt modelId="{73949FB0-9504-454B-A14E-FF4194F20746}" type="pres">
      <dgm:prSet presAssocID="{239B53B2-5A1A-4421-A532-380CABAA1DDA}" presName="centerShape" presStyleLbl="node0" presStyleIdx="0" presStyleCnt="1"/>
      <dgm:spPr/>
      <dgm:t>
        <a:bodyPr/>
        <a:lstStyle/>
        <a:p>
          <a:endParaRPr lang="ru-RU"/>
        </a:p>
      </dgm:t>
    </dgm:pt>
    <dgm:pt modelId="{7C7861F4-9D71-4766-B90C-4FC474D06A9E}" type="pres">
      <dgm:prSet presAssocID="{32BD015E-C929-4E91-8E39-3EB1423EA8EC}" presName="parTrans" presStyleLbl="bgSibTrans2D1" presStyleIdx="0" presStyleCnt="2"/>
      <dgm:spPr/>
      <dgm:t>
        <a:bodyPr/>
        <a:lstStyle/>
        <a:p>
          <a:endParaRPr lang="ru-RU"/>
        </a:p>
      </dgm:t>
    </dgm:pt>
    <dgm:pt modelId="{073C0A49-5D12-4054-98A1-7A15EAFF186A}" type="pres">
      <dgm:prSet presAssocID="{CEAFF29A-C6A0-4BA5-8EC9-6840C053E63F}" presName="node" presStyleLbl="node1" presStyleIdx="0" presStyleCnt="2">
        <dgm:presLayoutVars>
          <dgm:bulletEnabled val="1"/>
        </dgm:presLayoutVars>
      </dgm:prSet>
      <dgm:spPr/>
      <dgm:t>
        <a:bodyPr/>
        <a:lstStyle/>
        <a:p>
          <a:endParaRPr lang="ru-RU"/>
        </a:p>
      </dgm:t>
    </dgm:pt>
    <dgm:pt modelId="{59687006-5FC2-40C9-A4CE-0DEECBF44501}" type="pres">
      <dgm:prSet presAssocID="{75788E37-22D6-4C7F-9C6E-9B01D3F5594C}" presName="parTrans" presStyleLbl="bgSibTrans2D1" presStyleIdx="1" presStyleCnt="2"/>
      <dgm:spPr/>
      <dgm:t>
        <a:bodyPr/>
        <a:lstStyle/>
        <a:p>
          <a:endParaRPr lang="ru-RU"/>
        </a:p>
      </dgm:t>
    </dgm:pt>
    <dgm:pt modelId="{6C67BC38-7D6C-4BD9-B4F4-1112151DD860}" type="pres">
      <dgm:prSet presAssocID="{870A69FA-57D6-4B4D-87D4-FAD9EC61FD8E}" presName="node" presStyleLbl="node1" presStyleIdx="1" presStyleCnt="2" custScaleY="181399">
        <dgm:presLayoutVars>
          <dgm:bulletEnabled val="1"/>
        </dgm:presLayoutVars>
      </dgm:prSet>
      <dgm:spPr/>
      <dgm:t>
        <a:bodyPr/>
        <a:lstStyle/>
        <a:p>
          <a:endParaRPr lang="ru-RU"/>
        </a:p>
      </dgm:t>
    </dgm:pt>
  </dgm:ptLst>
  <dgm:cxnLst>
    <dgm:cxn modelId="{3BA9A7E4-7EE4-434D-917B-6E4B09D41C65}" srcId="{239B53B2-5A1A-4421-A532-380CABAA1DDA}" destId="{CEAFF29A-C6A0-4BA5-8EC9-6840C053E63F}" srcOrd="0" destOrd="0" parTransId="{32BD015E-C929-4E91-8E39-3EB1423EA8EC}" sibTransId="{2692BC9A-1462-46AB-9655-F8697C3EC7CD}"/>
    <dgm:cxn modelId="{4DCF63A0-8DAC-4331-88E1-799B3BF9E98D}" type="presOf" srcId="{75788E37-22D6-4C7F-9C6E-9B01D3F5594C}" destId="{59687006-5FC2-40C9-A4CE-0DEECBF44501}" srcOrd="0" destOrd="0" presId="urn:microsoft.com/office/officeart/2005/8/layout/radial4#1"/>
    <dgm:cxn modelId="{AEF9E318-8020-45D6-8C2D-169FE862A1BC}" type="presOf" srcId="{870A69FA-57D6-4B4D-87D4-FAD9EC61FD8E}" destId="{6C67BC38-7D6C-4BD9-B4F4-1112151DD860}" srcOrd="0" destOrd="0" presId="urn:microsoft.com/office/officeart/2005/8/layout/radial4#1"/>
    <dgm:cxn modelId="{23A68FE2-9AE4-44C5-A2F1-AA90AF42C28C}" type="presOf" srcId="{32BD015E-C929-4E91-8E39-3EB1423EA8EC}" destId="{7C7861F4-9D71-4766-B90C-4FC474D06A9E}" srcOrd="0" destOrd="0" presId="urn:microsoft.com/office/officeart/2005/8/layout/radial4#1"/>
    <dgm:cxn modelId="{FABE4F65-F052-4B43-B757-06BCD49FD895}" srcId="{239B53B2-5A1A-4421-A532-380CABAA1DDA}" destId="{870A69FA-57D6-4B4D-87D4-FAD9EC61FD8E}" srcOrd="1" destOrd="0" parTransId="{75788E37-22D6-4C7F-9C6E-9B01D3F5594C}" sibTransId="{A3767CC9-4D65-44D6-81BC-ED036978966E}"/>
    <dgm:cxn modelId="{B7490119-0B8B-4FCA-BCA7-743241ACFA23}" type="presOf" srcId="{CEAFF29A-C6A0-4BA5-8EC9-6840C053E63F}" destId="{073C0A49-5D12-4054-98A1-7A15EAFF186A}" srcOrd="0" destOrd="0" presId="urn:microsoft.com/office/officeart/2005/8/layout/radial4#1"/>
    <dgm:cxn modelId="{EF0DB85F-AAA5-48E2-986D-CCDA10D2345E}" type="presOf" srcId="{40CFCCCE-7192-4E5E-B251-9B3024F50313}" destId="{098927E9-72AB-47FA-83B8-354E56B5EB2D}" srcOrd="0" destOrd="0" presId="urn:microsoft.com/office/officeart/2005/8/layout/radial4#1"/>
    <dgm:cxn modelId="{99B9BF73-8EB8-487D-9C19-4656356C366F}" srcId="{40CFCCCE-7192-4E5E-B251-9B3024F50313}" destId="{239B53B2-5A1A-4421-A532-380CABAA1DDA}" srcOrd="0" destOrd="0" parTransId="{BC1B7C23-54FC-4E31-BAB6-25D0B09C7558}" sibTransId="{FDA4B710-4A8D-46BD-BB36-F1DE6A2A8DE0}"/>
    <dgm:cxn modelId="{48FA5551-C44D-415D-8801-695017001583}" type="presOf" srcId="{239B53B2-5A1A-4421-A532-380CABAA1DDA}" destId="{73949FB0-9504-454B-A14E-FF4194F20746}" srcOrd="0" destOrd="0" presId="urn:microsoft.com/office/officeart/2005/8/layout/radial4#1"/>
    <dgm:cxn modelId="{CEE580CE-073A-48F6-8E24-E67757CD1B3D}" type="presParOf" srcId="{098927E9-72AB-47FA-83B8-354E56B5EB2D}" destId="{73949FB0-9504-454B-A14E-FF4194F20746}" srcOrd="0" destOrd="0" presId="urn:microsoft.com/office/officeart/2005/8/layout/radial4#1"/>
    <dgm:cxn modelId="{C5ABE11A-11C7-4480-8133-CC97396ABE13}" type="presParOf" srcId="{098927E9-72AB-47FA-83B8-354E56B5EB2D}" destId="{7C7861F4-9D71-4766-B90C-4FC474D06A9E}" srcOrd="1" destOrd="0" presId="urn:microsoft.com/office/officeart/2005/8/layout/radial4#1"/>
    <dgm:cxn modelId="{3F16C974-B64E-4888-8380-6BC7284FFACA}" type="presParOf" srcId="{098927E9-72AB-47FA-83B8-354E56B5EB2D}" destId="{073C0A49-5D12-4054-98A1-7A15EAFF186A}" srcOrd="2" destOrd="0" presId="urn:microsoft.com/office/officeart/2005/8/layout/radial4#1"/>
    <dgm:cxn modelId="{F5D25D14-0519-49C9-9C01-13676E1378DF}" type="presParOf" srcId="{098927E9-72AB-47FA-83B8-354E56B5EB2D}" destId="{59687006-5FC2-40C9-A4CE-0DEECBF44501}" srcOrd="3" destOrd="0" presId="urn:microsoft.com/office/officeart/2005/8/layout/radial4#1"/>
    <dgm:cxn modelId="{188A38D1-B70F-4DBB-9C6B-C01F0C12AEF7}" type="presParOf" srcId="{098927E9-72AB-47FA-83B8-354E56B5EB2D}" destId="{6C67BC38-7D6C-4BD9-B4F4-1112151DD860}" srcOrd="4" destOrd="0" presId="urn:microsoft.com/office/officeart/2005/8/layout/radial4#1"/>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E4E324E-C30A-4DC1-8AFE-38DB73592CB4}" type="doc">
      <dgm:prSet loTypeId="urn:microsoft.com/office/officeart/2005/8/layout/hProcess10#1" loCatId="process" qsTypeId="urn:microsoft.com/office/officeart/2005/8/quickstyle/simple1" qsCatId="simple" csTypeId="urn:microsoft.com/office/officeart/2005/8/colors/accent0_1" csCatId="mainScheme" phldr="1"/>
      <dgm:spPr/>
      <dgm:t>
        <a:bodyPr/>
        <a:lstStyle/>
        <a:p>
          <a:endParaRPr lang="ru-RU"/>
        </a:p>
      </dgm:t>
    </dgm:pt>
    <dgm:pt modelId="{D0F9BBD0-782B-45A8-BABF-C0B5D2CABCAB}">
      <dgm:prSet phldrT="[Текст]" custT="1"/>
      <dgm:spPr/>
      <dgm:t>
        <a:bodyPr/>
        <a:lstStyle/>
        <a:p>
          <a:r>
            <a:rPr lang="ru-RU" sz="1100" b="1" dirty="0" err="1">
              <a:latin typeface="Times New Roman" pitchFamily="18" charset="0"/>
              <a:cs typeface="Times New Roman" pitchFamily="18" charset="0"/>
            </a:rPr>
            <a:t>Топаралық</a:t>
          </a:r>
          <a:r>
            <a:rPr lang="ru-RU" sz="1100" b="1" dirty="0">
              <a:latin typeface="Times New Roman" pitchFamily="18" charset="0"/>
              <a:cs typeface="Times New Roman" pitchFamily="18" charset="0"/>
            </a:rPr>
            <a:t> </a:t>
          </a:r>
          <a:r>
            <a:rPr lang="ru-RU" sz="1100" b="1" dirty="0" err="1">
              <a:latin typeface="Times New Roman" pitchFamily="18" charset="0"/>
              <a:cs typeface="Times New Roman" pitchFamily="18" charset="0"/>
            </a:rPr>
            <a:t>қақтығыс</a:t>
          </a:r>
          <a:r>
            <a:rPr lang="ru-RU" sz="1100" b="1" dirty="0">
              <a:latin typeface="Times New Roman" pitchFamily="18" charset="0"/>
              <a:cs typeface="Times New Roman" pitchFamily="18" charset="0"/>
            </a:rPr>
            <a:t>. </a:t>
          </a:r>
          <a:r>
            <a:rPr lang="ru-RU" sz="1100" dirty="0" err="1">
              <a:latin typeface="Times New Roman" pitchFamily="18" charset="0"/>
              <a:cs typeface="Times New Roman" pitchFamily="18" charset="0"/>
            </a:rPr>
            <a:t>Ұйым</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көптеген</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ресми</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және</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бейресми</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топтардан</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тұрады</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олардың</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арасында</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қақтығыстар</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туындауы</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мүмкін</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Мысалы</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басшылық</a:t>
          </a:r>
          <a:r>
            <a:rPr lang="ru-RU" sz="1100" dirty="0">
              <a:latin typeface="Times New Roman" pitchFamily="18" charset="0"/>
              <a:cs typeface="Times New Roman" pitchFamily="18" charset="0"/>
            </a:rPr>
            <a:t> пен </a:t>
          </a:r>
          <a:r>
            <a:rPr lang="ru-RU" sz="1100" dirty="0" err="1">
              <a:latin typeface="Times New Roman" pitchFamily="18" charset="0"/>
              <a:cs typeface="Times New Roman" pitchFamily="18" charset="0"/>
            </a:rPr>
            <a:t>орындаушылар</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арасында</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әртүрлі</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бөлімшелердің</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қызметкерлері</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арасында</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бөлімдер</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ішіндегі</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бейресми</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топтар</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арасында</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әкімшілік</a:t>
          </a:r>
          <a:r>
            <a:rPr lang="ru-RU" sz="1100" dirty="0">
              <a:latin typeface="Times New Roman" pitchFamily="18" charset="0"/>
              <a:cs typeface="Times New Roman" pitchFamily="18" charset="0"/>
            </a:rPr>
            <a:t> пен </a:t>
          </a:r>
          <a:r>
            <a:rPr lang="ru-RU" sz="1100" dirty="0" err="1">
              <a:latin typeface="Times New Roman" pitchFamily="18" charset="0"/>
              <a:cs typeface="Times New Roman" pitchFamily="18" charset="0"/>
            </a:rPr>
            <a:t>кәсіподақ</a:t>
          </a:r>
          <a:r>
            <a:rPr lang="ru-RU" sz="1100" dirty="0">
              <a:latin typeface="Times New Roman" pitchFamily="18" charset="0"/>
              <a:cs typeface="Times New Roman" pitchFamily="18" charset="0"/>
            </a:rPr>
            <a:t> </a:t>
          </a:r>
          <a:r>
            <a:rPr lang="ru-RU" sz="1100" dirty="0" err="1">
              <a:latin typeface="Times New Roman" pitchFamily="18" charset="0"/>
              <a:cs typeface="Times New Roman" pitchFamily="18" charset="0"/>
            </a:rPr>
            <a:t>арасында</a:t>
          </a:r>
          <a:r>
            <a:rPr lang="ru-RU" sz="1100" dirty="0">
              <a:latin typeface="Times New Roman" pitchFamily="18" charset="0"/>
              <a:cs typeface="Times New Roman" pitchFamily="18" charset="0"/>
            </a:rPr>
            <a:t>.</a:t>
          </a:r>
        </a:p>
      </dgm:t>
    </dgm:pt>
    <dgm:pt modelId="{AE963A72-8ED1-49A8-94CE-DF4C2FBF048F}" type="parTrans" cxnId="{175B9637-F096-40C3-904D-99213153AF97}">
      <dgm:prSet/>
      <dgm:spPr/>
      <dgm:t>
        <a:bodyPr/>
        <a:lstStyle/>
        <a:p>
          <a:endParaRPr lang="ru-RU"/>
        </a:p>
      </dgm:t>
    </dgm:pt>
    <dgm:pt modelId="{C81FE1D7-44D0-4FEA-B22B-F6059F6D32F8}" type="sibTrans" cxnId="{175B9637-F096-40C3-904D-99213153AF97}">
      <dgm:prSet/>
      <dgm:spPr/>
      <dgm:t>
        <a:bodyPr/>
        <a:lstStyle/>
        <a:p>
          <a:endParaRPr lang="ru-RU"/>
        </a:p>
      </dgm:t>
    </dgm:pt>
    <dgm:pt modelId="{EFEBFE1D-A52D-4F52-9440-D7E59995E353}">
      <dgm:prSet phldrT="[Текст]"/>
      <dgm:spPr/>
      <dgm:t>
        <a:bodyPr/>
        <a:lstStyle/>
        <a:p>
          <a:pPr algn="ctr"/>
          <a:r>
            <a:rPr lang="ru-RU" dirty="0" err="1">
              <a:latin typeface="Times New Roman" pitchFamily="18" charset="0"/>
              <a:cs typeface="Times New Roman" pitchFamily="18" charset="0"/>
            </a:rPr>
            <a:t>Өкінішке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орай</a:t>
          </a:r>
          <a:r>
            <a:rPr lang="ru-RU" dirty="0">
              <a:latin typeface="Times New Roman" pitchFamily="18" charset="0"/>
              <a:cs typeface="Times New Roman" pitchFamily="18" charset="0"/>
            </a:rPr>
            <a:t>, топ </a:t>
          </a:r>
          <a:r>
            <a:rPr lang="ru-RU" dirty="0" err="1">
              <a:latin typeface="Times New Roman" pitchFamily="18" charset="0"/>
              <a:cs typeface="Times New Roman" pitchFamily="18" charset="0"/>
            </a:rPr>
            <a:t>аралық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қақтығыстың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жиі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мысалы</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басқарудың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жоғары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төменгі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деңгейлері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арасындағы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яғни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желілік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персонал </a:t>
          </a:r>
          <a:r>
            <a:rPr lang="ru-RU" dirty="0" err="1">
              <a:latin typeface="Times New Roman" pitchFamily="18" charset="0"/>
              <a:cs typeface="Times New Roman" pitchFamily="18" charset="0"/>
            </a:rPr>
            <a:t>арасындағы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келіспеушілік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Бұл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дисфункционалды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қақтығыстың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тамаша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мысалы</a:t>
          </a:r>
          <a:r>
            <a:rPr lang="ru-RU" dirty="0">
              <a:latin typeface="Times New Roman" pitchFamily="18" charset="0"/>
              <a:cs typeface="Times New Roman" pitchFamily="18" charset="0"/>
            </a:rPr>
            <a:t>.</a:t>
          </a:r>
        </a:p>
      </dgm:t>
    </dgm:pt>
    <dgm:pt modelId="{4FB30546-07AC-4081-BEB7-28B55A3A64D0}" type="parTrans" cxnId="{7AC7D345-C5ED-4941-8F96-77D63E989D84}">
      <dgm:prSet/>
      <dgm:spPr/>
      <dgm:t>
        <a:bodyPr/>
        <a:lstStyle/>
        <a:p>
          <a:endParaRPr lang="ru-RU"/>
        </a:p>
      </dgm:t>
    </dgm:pt>
    <dgm:pt modelId="{F8628363-0D4F-4B62-B3FB-0D56CDCFA396}" type="sibTrans" cxnId="{7AC7D345-C5ED-4941-8F96-77D63E989D84}">
      <dgm:prSet/>
      <dgm:spPr/>
      <dgm:t>
        <a:bodyPr/>
        <a:lstStyle/>
        <a:p>
          <a:endParaRPr lang="ru-RU"/>
        </a:p>
      </dgm:t>
    </dgm:pt>
    <dgm:pt modelId="{66A43158-7A89-493E-AF62-B70EE7210A86}">
      <dgm:prSet phldrT="[Текст]" custT="1"/>
      <dgm:spPr/>
      <dgm:t>
        <a:bodyPr/>
        <a:lstStyle/>
        <a:p>
          <a:r>
            <a:rPr lang="ru-RU" sz="1200" dirty="0" err="1">
              <a:latin typeface="Times New Roman" pitchFamily="18" charset="0"/>
              <a:cs typeface="Times New Roman" pitchFamily="18" charset="0"/>
            </a:rPr>
            <a:t>Топаралық</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қақтығыстар</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шектеулі</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ресурстар</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билік</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байлық</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аумақ</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материалдық</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ресурстар</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және</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т.б</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үшін</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күресте</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мақсаттардың</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сәйкес</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келмеуі</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яғни</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нақты</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бәсекенің</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болуы</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сонымен</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қатар</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әлеуметтік</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бәсекелестіктің</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пайда</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болуымен</a:t>
          </a:r>
          <a:r>
            <a:rPr lang="ru-RU" sz="1200" dirty="0">
              <a:latin typeface="Times New Roman" pitchFamily="18" charset="0"/>
              <a:cs typeface="Times New Roman" pitchFamily="18" charset="0"/>
            </a:rPr>
            <a:t> </a:t>
          </a:r>
          <a:r>
            <a:rPr lang="ru-RU" sz="1200" dirty="0" err="1">
              <a:latin typeface="Times New Roman" pitchFamily="18" charset="0"/>
              <a:cs typeface="Times New Roman" pitchFamily="18" charset="0"/>
            </a:rPr>
            <a:t>байланысты</a:t>
          </a:r>
          <a:r>
            <a:rPr lang="ru-RU" sz="1200" dirty="0">
              <a:latin typeface="Times New Roman" pitchFamily="18" charset="0"/>
              <a:cs typeface="Times New Roman" pitchFamily="18" charset="0"/>
            </a:rPr>
            <a:t>.</a:t>
          </a:r>
        </a:p>
      </dgm:t>
    </dgm:pt>
    <dgm:pt modelId="{FCF31C07-A555-4346-BD5B-F90521AE21EE}" type="parTrans" cxnId="{FCA88B8C-CF3F-47B4-A77B-06D1DCB8249A}">
      <dgm:prSet/>
      <dgm:spPr/>
      <dgm:t>
        <a:bodyPr/>
        <a:lstStyle/>
        <a:p>
          <a:endParaRPr lang="ru-RU"/>
        </a:p>
      </dgm:t>
    </dgm:pt>
    <dgm:pt modelId="{B7873E4E-2412-42B7-855A-BBA7FDF84B31}" type="sibTrans" cxnId="{FCA88B8C-CF3F-47B4-A77B-06D1DCB8249A}">
      <dgm:prSet/>
      <dgm:spPr/>
      <dgm:t>
        <a:bodyPr/>
        <a:lstStyle/>
        <a:p>
          <a:endParaRPr lang="ru-RU"/>
        </a:p>
      </dgm:t>
    </dgm:pt>
    <dgm:pt modelId="{FC39082F-A440-463B-BEF6-9125C01D5B3C}" type="pres">
      <dgm:prSet presAssocID="{1E4E324E-C30A-4DC1-8AFE-38DB73592CB4}" presName="Name0" presStyleCnt="0">
        <dgm:presLayoutVars>
          <dgm:dir/>
          <dgm:resizeHandles val="exact"/>
        </dgm:presLayoutVars>
      </dgm:prSet>
      <dgm:spPr/>
      <dgm:t>
        <a:bodyPr/>
        <a:lstStyle/>
        <a:p>
          <a:endParaRPr lang="ru-RU"/>
        </a:p>
      </dgm:t>
    </dgm:pt>
    <dgm:pt modelId="{CC2CA46A-1271-4AC6-8A4B-49A39E02F641}" type="pres">
      <dgm:prSet presAssocID="{D0F9BBD0-782B-45A8-BABF-C0B5D2CABCAB}" presName="composite" presStyleCnt="0"/>
      <dgm:spPr/>
    </dgm:pt>
    <dgm:pt modelId="{0AAD0D00-3862-42D8-A1BF-AB5A6413769B}" type="pres">
      <dgm:prSet presAssocID="{D0F9BBD0-782B-45A8-BABF-C0B5D2CABCAB}" presName="imagSh" presStyleLbl="bgImgPlace1" presStyleIdx="0" presStyleCnt="3"/>
      <dgm:spPr/>
    </dgm:pt>
    <dgm:pt modelId="{3D802030-157B-44DC-90DE-77274227F945}" type="pres">
      <dgm:prSet presAssocID="{D0F9BBD0-782B-45A8-BABF-C0B5D2CABCAB}" presName="txNode" presStyleLbl="node1" presStyleIdx="0" presStyleCnt="3">
        <dgm:presLayoutVars>
          <dgm:bulletEnabled val="1"/>
        </dgm:presLayoutVars>
      </dgm:prSet>
      <dgm:spPr/>
      <dgm:t>
        <a:bodyPr/>
        <a:lstStyle/>
        <a:p>
          <a:endParaRPr lang="ru-RU"/>
        </a:p>
      </dgm:t>
    </dgm:pt>
    <dgm:pt modelId="{B5C70903-0343-4680-8354-D1EDB30BEABD}" type="pres">
      <dgm:prSet presAssocID="{C81FE1D7-44D0-4FEA-B22B-F6059F6D32F8}" presName="sibTrans" presStyleLbl="sibTrans2D1" presStyleIdx="0" presStyleCnt="2"/>
      <dgm:spPr/>
      <dgm:t>
        <a:bodyPr/>
        <a:lstStyle/>
        <a:p>
          <a:endParaRPr lang="ru-RU"/>
        </a:p>
      </dgm:t>
    </dgm:pt>
    <dgm:pt modelId="{9D98CC2B-66F8-4A04-899D-8154ABC1B1DF}" type="pres">
      <dgm:prSet presAssocID="{C81FE1D7-44D0-4FEA-B22B-F6059F6D32F8}" presName="connTx" presStyleLbl="sibTrans2D1" presStyleIdx="0" presStyleCnt="2"/>
      <dgm:spPr/>
      <dgm:t>
        <a:bodyPr/>
        <a:lstStyle/>
        <a:p>
          <a:endParaRPr lang="ru-RU"/>
        </a:p>
      </dgm:t>
    </dgm:pt>
    <dgm:pt modelId="{E3F846E9-9E31-43D8-8BEE-A32A2045A19A}" type="pres">
      <dgm:prSet presAssocID="{EFEBFE1D-A52D-4F52-9440-D7E59995E353}" presName="composite" presStyleCnt="0"/>
      <dgm:spPr/>
    </dgm:pt>
    <dgm:pt modelId="{38A37BEE-0AFF-4ED0-88AB-AE8CE18662DB}" type="pres">
      <dgm:prSet presAssocID="{EFEBFE1D-A52D-4F52-9440-D7E59995E353}" presName="imagSh" presStyleLbl="bgImgPlace1" presStyleIdx="1" presStyleCnt="3"/>
      <dgm:spPr/>
    </dgm:pt>
    <dgm:pt modelId="{2AC375C8-F0A0-4564-A836-AEF11479E1FF}" type="pres">
      <dgm:prSet presAssocID="{EFEBFE1D-A52D-4F52-9440-D7E59995E353}" presName="txNode" presStyleLbl="node1" presStyleIdx="1" presStyleCnt="3">
        <dgm:presLayoutVars>
          <dgm:bulletEnabled val="1"/>
        </dgm:presLayoutVars>
      </dgm:prSet>
      <dgm:spPr/>
      <dgm:t>
        <a:bodyPr/>
        <a:lstStyle/>
        <a:p>
          <a:endParaRPr lang="ru-RU"/>
        </a:p>
      </dgm:t>
    </dgm:pt>
    <dgm:pt modelId="{4953BF35-FA7F-4496-B3C0-80F6B92556E6}" type="pres">
      <dgm:prSet presAssocID="{F8628363-0D4F-4B62-B3FB-0D56CDCFA396}" presName="sibTrans" presStyleLbl="sibTrans2D1" presStyleIdx="1" presStyleCnt="2"/>
      <dgm:spPr/>
      <dgm:t>
        <a:bodyPr/>
        <a:lstStyle/>
        <a:p>
          <a:endParaRPr lang="ru-RU"/>
        </a:p>
      </dgm:t>
    </dgm:pt>
    <dgm:pt modelId="{92413768-5D5F-42C3-8D90-8173F7B2AD55}" type="pres">
      <dgm:prSet presAssocID="{F8628363-0D4F-4B62-B3FB-0D56CDCFA396}" presName="connTx" presStyleLbl="sibTrans2D1" presStyleIdx="1" presStyleCnt="2"/>
      <dgm:spPr/>
      <dgm:t>
        <a:bodyPr/>
        <a:lstStyle/>
        <a:p>
          <a:endParaRPr lang="ru-RU"/>
        </a:p>
      </dgm:t>
    </dgm:pt>
    <dgm:pt modelId="{6FB7BB92-51EA-43EC-9D49-C77D03F14A28}" type="pres">
      <dgm:prSet presAssocID="{66A43158-7A89-493E-AF62-B70EE7210A86}" presName="composite" presStyleCnt="0"/>
      <dgm:spPr/>
    </dgm:pt>
    <dgm:pt modelId="{2366F050-DDAA-48F0-AC8E-53A5C2D9CB24}" type="pres">
      <dgm:prSet presAssocID="{66A43158-7A89-493E-AF62-B70EE7210A86}" presName="imagSh" presStyleLbl="bgImgPlace1" presStyleIdx="2" presStyleCnt="3"/>
      <dgm:spPr/>
    </dgm:pt>
    <dgm:pt modelId="{4A6E7DA3-22CD-4819-8016-8AD9619A427E}" type="pres">
      <dgm:prSet presAssocID="{66A43158-7A89-493E-AF62-B70EE7210A86}" presName="txNode" presStyleLbl="node1" presStyleIdx="2" presStyleCnt="3">
        <dgm:presLayoutVars>
          <dgm:bulletEnabled val="1"/>
        </dgm:presLayoutVars>
      </dgm:prSet>
      <dgm:spPr/>
      <dgm:t>
        <a:bodyPr/>
        <a:lstStyle/>
        <a:p>
          <a:endParaRPr lang="ru-RU"/>
        </a:p>
      </dgm:t>
    </dgm:pt>
  </dgm:ptLst>
  <dgm:cxnLst>
    <dgm:cxn modelId="{91AB07FF-E1DB-4419-853D-E79556C9370C}" type="presOf" srcId="{D0F9BBD0-782B-45A8-BABF-C0B5D2CABCAB}" destId="{3D802030-157B-44DC-90DE-77274227F945}" srcOrd="0" destOrd="0" presId="urn:microsoft.com/office/officeart/2005/8/layout/hProcess10#1"/>
    <dgm:cxn modelId="{4C7B324B-9137-4BCE-8F00-CE49B5888813}" type="presOf" srcId="{C81FE1D7-44D0-4FEA-B22B-F6059F6D32F8}" destId="{B5C70903-0343-4680-8354-D1EDB30BEABD}" srcOrd="0" destOrd="0" presId="urn:microsoft.com/office/officeart/2005/8/layout/hProcess10#1"/>
    <dgm:cxn modelId="{A1BE2950-4354-4A53-9D60-9FA84BEC7285}" type="presOf" srcId="{C81FE1D7-44D0-4FEA-B22B-F6059F6D32F8}" destId="{9D98CC2B-66F8-4A04-899D-8154ABC1B1DF}" srcOrd="1" destOrd="0" presId="urn:microsoft.com/office/officeart/2005/8/layout/hProcess10#1"/>
    <dgm:cxn modelId="{CB0E0203-429B-4351-855A-CB4D21236B49}" type="presOf" srcId="{F8628363-0D4F-4B62-B3FB-0D56CDCFA396}" destId="{92413768-5D5F-42C3-8D90-8173F7B2AD55}" srcOrd="1" destOrd="0" presId="urn:microsoft.com/office/officeart/2005/8/layout/hProcess10#1"/>
    <dgm:cxn modelId="{77C5B866-DDCC-4DC7-96D9-D2BC34CA1452}" type="presOf" srcId="{EFEBFE1D-A52D-4F52-9440-D7E59995E353}" destId="{2AC375C8-F0A0-4564-A836-AEF11479E1FF}" srcOrd="0" destOrd="0" presId="urn:microsoft.com/office/officeart/2005/8/layout/hProcess10#1"/>
    <dgm:cxn modelId="{D3EB8815-060A-45A4-BB87-02D820C7390A}" type="presOf" srcId="{1E4E324E-C30A-4DC1-8AFE-38DB73592CB4}" destId="{FC39082F-A440-463B-BEF6-9125C01D5B3C}" srcOrd="0" destOrd="0" presId="urn:microsoft.com/office/officeart/2005/8/layout/hProcess10#1"/>
    <dgm:cxn modelId="{69A3758A-5006-4ECC-B7AF-C9AB6861477B}" type="presOf" srcId="{66A43158-7A89-493E-AF62-B70EE7210A86}" destId="{4A6E7DA3-22CD-4819-8016-8AD9619A427E}" srcOrd="0" destOrd="0" presId="urn:microsoft.com/office/officeart/2005/8/layout/hProcess10#1"/>
    <dgm:cxn modelId="{175B9637-F096-40C3-904D-99213153AF97}" srcId="{1E4E324E-C30A-4DC1-8AFE-38DB73592CB4}" destId="{D0F9BBD0-782B-45A8-BABF-C0B5D2CABCAB}" srcOrd="0" destOrd="0" parTransId="{AE963A72-8ED1-49A8-94CE-DF4C2FBF048F}" sibTransId="{C81FE1D7-44D0-4FEA-B22B-F6059F6D32F8}"/>
    <dgm:cxn modelId="{7AC7D345-C5ED-4941-8F96-77D63E989D84}" srcId="{1E4E324E-C30A-4DC1-8AFE-38DB73592CB4}" destId="{EFEBFE1D-A52D-4F52-9440-D7E59995E353}" srcOrd="1" destOrd="0" parTransId="{4FB30546-07AC-4081-BEB7-28B55A3A64D0}" sibTransId="{F8628363-0D4F-4B62-B3FB-0D56CDCFA396}"/>
    <dgm:cxn modelId="{FCA88B8C-CF3F-47B4-A77B-06D1DCB8249A}" srcId="{1E4E324E-C30A-4DC1-8AFE-38DB73592CB4}" destId="{66A43158-7A89-493E-AF62-B70EE7210A86}" srcOrd="2" destOrd="0" parTransId="{FCF31C07-A555-4346-BD5B-F90521AE21EE}" sibTransId="{B7873E4E-2412-42B7-855A-BBA7FDF84B31}"/>
    <dgm:cxn modelId="{4D94909E-95EF-48B7-B8CB-92930DAD6943}" type="presOf" srcId="{F8628363-0D4F-4B62-B3FB-0D56CDCFA396}" destId="{4953BF35-FA7F-4496-B3C0-80F6B92556E6}" srcOrd="0" destOrd="0" presId="urn:microsoft.com/office/officeart/2005/8/layout/hProcess10#1"/>
    <dgm:cxn modelId="{EC4C3D37-3D05-44BF-ADBE-F4AA7863DA04}" type="presParOf" srcId="{FC39082F-A440-463B-BEF6-9125C01D5B3C}" destId="{CC2CA46A-1271-4AC6-8A4B-49A39E02F641}" srcOrd="0" destOrd="0" presId="urn:microsoft.com/office/officeart/2005/8/layout/hProcess10#1"/>
    <dgm:cxn modelId="{7CC1289A-0D82-45DA-9DDB-60505D187D54}" type="presParOf" srcId="{CC2CA46A-1271-4AC6-8A4B-49A39E02F641}" destId="{0AAD0D00-3862-42D8-A1BF-AB5A6413769B}" srcOrd="0" destOrd="0" presId="urn:microsoft.com/office/officeart/2005/8/layout/hProcess10#1"/>
    <dgm:cxn modelId="{7A5521FC-AA71-400D-AD61-DD9709B1529B}" type="presParOf" srcId="{CC2CA46A-1271-4AC6-8A4B-49A39E02F641}" destId="{3D802030-157B-44DC-90DE-77274227F945}" srcOrd="1" destOrd="0" presId="urn:microsoft.com/office/officeart/2005/8/layout/hProcess10#1"/>
    <dgm:cxn modelId="{24F1BFFA-A069-4373-A188-4FE9F44961F0}" type="presParOf" srcId="{FC39082F-A440-463B-BEF6-9125C01D5B3C}" destId="{B5C70903-0343-4680-8354-D1EDB30BEABD}" srcOrd="1" destOrd="0" presId="urn:microsoft.com/office/officeart/2005/8/layout/hProcess10#1"/>
    <dgm:cxn modelId="{858F1115-3B6F-4EE3-81A3-A5F78D87B20A}" type="presParOf" srcId="{B5C70903-0343-4680-8354-D1EDB30BEABD}" destId="{9D98CC2B-66F8-4A04-899D-8154ABC1B1DF}" srcOrd="0" destOrd="0" presId="urn:microsoft.com/office/officeart/2005/8/layout/hProcess10#1"/>
    <dgm:cxn modelId="{9D779736-B31E-49FD-ACB3-1EA46B0CEFFC}" type="presParOf" srcId="{FC39082F-A440-463B-BEF6-9125C01D5B3C}" destId="{E3F846E9-9E31-43D8-8BEE-A32A2045A19A}" srcOrd="2" destOrd="0" presId="urn:microsoft.com/office/officeart/2005/8/layout/hProcess10#1"/>
    <dgm:cxn modelId="{201D87CE-80C6-4FF6-A684-257768978E8B}" type="presParOf" srcId="{E3F846E9-9E31-43D8-8BEE-A32A2045A19A}" destId="{38A37BEE-0AFF-4ED0-88AB-AE8CE18662DB}" srcOrd="0" destOrd="0" presId="urn:microsoft.com/office/officeart/2005/8/layout/hProcess10#1"/>
    <dgm:cxn modelId="{49FCD9F1-8EF7-43EB-A4E0-38D86D25CFB8}" type="presParOf" srcId="{E3F846E9-9E31-43D8-8BEE-A32A2045A19A}" destId="{2AC375C8-F0A0-4564-A836-AEF11479E1FF}" srcOrd="1" destOrd="0" presId="urn:microsoft.com/office/officeart/2005/8/layout/hProcess10#1"/>
    <dgm:cxn modelId="{9912051A-63A1-40B8-88C0-065717D634F2}" type="presParOf" srcId="{FC39082F-A440-463B-BEF6-9125C01D5B3C}" destId="{4953BF35-FA7F-4496-B3C0-80F6B92556E6}" srcOrd="3" destOrd="0" presId="urn:microsoft.com/office/officeart/2005/8/layout/hProcess10#1"/>
    <dgm:cxn modelId="{13B47D57-A0C6-41A7-AF01-941A040389FC}" type="presParOf" srcId="{4953BF35-FA7F-4496-B3C0-80F6B92556E6}" destId="{92413768-5D5F-42C3-8D90-8173F7B2AD55}" srcOrd="0" destOrd="0" presId="urn:microsoft.com/office/officeart/2005/8/layout/hProcess10#1"/>
    <dgm:cxn modelId="{9A45450B-DFFC-46BB-98AA-EAB47F280544}" type="presParOf" srcId="{FC39082F-A440-463B-BEF6-9125C01D5B3C}" destId="{6FB7BB92-51EA-43EC-9D49-C77D03F14A28}" srcOrd="4" destOrd="0" presId="urn:microsoft.com/office/officeart/2005/8/layout/hProcess10#1"/>
    <dgm:cxn modelId="{E99C3CCA-4AD8-4B50-969D-CA8A6DD1560A}" type="presParOf" srcId="{6FB7BB92-51EA-43EC-9D49-C77D03F14A28}" destId="{2366F050-DDAA-48F0-AC8E-53A5C2D9CB24}" srcOrd="0" destOrd="0" presId="urn:microsoft.com/office/officeart/2005/8/layout/hProcess10#1"/>
    <dgm:cxn modelId="{EA7D5E4E-C833-4731-BD1C-8C1E5C16B8DD}" type="presParOf" srcId="{6FB7BB92-51EA-43EC-9D49-C77D03F14A28}" destId="{4A6E7DA3-22CD-4819-8016-8AD9619A427E}" srcOrd="1" destOrd="0" presId="urn:microsoft.com/office/officeart/2005/8/layout/hProcess10#1"/>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4#1">
  <dgm:title val=""/>
  <dgm:desc val=""/>
  <dgm:catLst>
    <dgm:cat type="relationship" pri="107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10#1">
  <dgm:title val=""/>
  <dgm:desc val=""/>
  <dgm:catLst>
    <dgm:cat type="process" pri="3000"/>
    <dgm:cat type="picture" pri="30000"/>
    <dgm:cat type="pictureconvert" pri="3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op="equ" fact="0.3333"/>
      <dgm:constr type="primFontSz" for="des" forName="txNode" op="equ" val="65"/>
      <dgm:constr type="primFontSz" for="des" forName="connTx" op="equ" val="55"/>
      <dgm:constr type="primFontSz" for="des" forName="connTx" refType="primFontSz" refFor="des" refForName="txNode" op="lte" fact="0.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imagSh"/>
              <dgm:constr type="w" for="ch" forName="imagSh" refType="w" fact="0.86"/>
              <dgm:constr type="t" for="ch" forName="imagSh"/>
              <dgm:constr type="h" for="ch" forName="imagSh" refType="w" refFor="ch" refForName="imagSh"/>
              <dgm:constr type="l" for="ch" forName="txNode" refType="w" fact="0.14"/>
              <dgm:constr type="w" for="ch" forName="txNode" refType="w" refFor="ch" refForName="imagSh"/>
              <dgm:constr type="t" for="ch" forName="txNode" refType="h" refFor="ch" refForName="imagSh" fact="0.6"/>
              <dgm:constr type="h" for="ch" forName="txNode" refType="h" refFor="ch" refForName="imagSh"/>
            </dgm:constrLst>
          </dgm:if>
          <dgm:else name="Name7">
            <dgm:constrLst>
              <dgm:constr type="l" for="ch" forName="imagSh" refType="w" fact="0.14"/>
              <dgm:constr type="w" for="ch" forName="imagSh" refType="w" fact="0.86"/>
              <dgm:constr type="t" for="ch" forName="imagSh"/>
              <dgm:constr type="h" for="ch" forName="imagSh" refType="w" refFor="ch" refForName="imagSh"/>
              <dgm:constr type="l" for="ch" forName="txNode"/>
              <dgm:constr type="w" for="ch" forName="txNode" refType="w" refFor="ch" refForName="imagSh"/>
              <dgm:constr type="t" for="ch" forName="txNode" refType="h" refFor="ch" refForName="imagSh" fact="0.6"/>
              <dgm:constr type="h" for="ch" forName="txNode" refType="h" refFor="ch" refForName="imagSh"/>
            </dgm:constrLst>
          </dgm:else>
        </dgm:choose>
        <dgm:ruleLst/>
        <dgm:layoutNode name="imagSh" styleLbl="bgImgPlace1">
          <dgm:alg type="sp"/>
          <dgm:shape xmlns:r="http://schemas.openxmlformats.org/officeDocument/2006/relationships" type="roundRect" r:blip="" blipPhldr="1">
            <dgm:adjLst>
              <dgm:adj idx="1" val="0.1"/>
            </dgm:adjLst>
          </dgm:shape>
          <dgm:presOf/>
          <dgm:constrLst/>
          <dgm:ruleLst/>
        </dgm:layoutNode>
        <dgm:layoutNode name="txNode" styleLbl="node1">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sibTransForEach" axis="followSib" ptType="sibTrans" cnt="1">
        <dgm:layoutNode name="sibTrans">
          <dgm:alg type="conn">
            <dgm:param type="begPts" val="auto"/>
            <dgm:param type="endPts" val="auto"/>
            <dgm:param type="srcNode" val="imagSh"/>
            <dgm:param type="dstNode" val="imagSh"/>
          </dgm:alg>
          <dgm:shape xmlns:r="http://schemas.openxmlformats.org/officeDocument/2006/relationships" type="conn" r:blip="">
            <dgm:adjLst/>
          </dgm:shape>
          <dgm:presOf axis="self"/>
          <dgm:constrLst>
            <dgm:constr type="h" refType="w" fact="0.62"/>
            <dgm:constr type="connDist"/>
            <dgm:constr type="begPad" refType="connDist" fact="0.35"/>
            <dgm:constr type="endPad" refType="connDist" fact="0.3"/>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9EC455-5A12-40C3-8377-9D7C76D0EC96}" type="datetimeFigureOut">
              <a:rPr lang="ru-RU" smtClean="0"/>
              <a:pPr/>
              <a:t>18.01.2022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54A35C-9AD4-41BF-98C4-EF2E5C2E6947}"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785927"/>
            <a:ext cx="7772400" cy="1814524"/>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kk-KZ" dirty="0" smtClean="0"/>
              <a:t>2-дәріс Қақтығыс және оның түрлері мен келіп шығу себептері,  әдіс-тәсілдері</a:t>
            </a:r>
            <a:endParaRPr lang="ru-RU" dirty="0"/>
          </a:p>
        </p:txBody>
      </p:sp>
      <p:sp>
        <p:nvSpPr>
          <p:cNvPr id="3" name="Подзаголовок 2"/>
          <p:cNvSpPr>
            <a:spLocks noGrp="1"/>
          </p:cNvSpPr>
          <p:nvPr>
            <p:ph type="subTitle" idx="1"/>
          </p:nvPr>
        </p:nvSpPr>
        <p:spPr>
          <a:xfrm>
            <a:off x="3500430" y="4357694"/>
            <a:ext cx="4929222" cy="1281106"/>
          </a:xfrm>
        </p:spPr>
        <p:style>
          <a:lnRef idx="2">
            <a:schemeClr val="accent1"/>
          </a:lnRef>
          <a:fillRef idx="1">
            <a:schemeClr val="lt1"/>
          </a:fillRef>
          <a:effectRef idx="0">
            <a:schemeClr val="accent1"/>
          </a:effectRef>
          <a:fontRef idx="minor">
            <a:schemeClr val="dk1"/>
          </a:fontRef>
        </p:style>
        <p:txBody>
          <a:bodyPr/>
          <a:lstStyle/>
          <a:p>
            <a:r>
              <a:rPr lang="kk-KZ" dirty="0" smtClean="0">
                <a:solidFill>
                  <a:schemeClr val="tx1"/>
                </a:solidFill>
                <a:latin typeface="Times New Roman" pitchFamily="18" charset="0"/>
                <a:cs typeface="Times New Roman" pitchFamily="18" charset="0"/>
              </a:rPr>
              <a:t> Тоқсанбаева Н.Қ.</a:t>
            </a:r>
            <a:endParaRPr lang="kk-KZ" dirty="0">
              <a:solidFill>
                <a:schemeClr val="tx1"/>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075860"/>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ru-RU" sz="2800" b="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ҚАҚТЫҒЫСТЫҢ ТҮРЛЕРІ ЖӘНЕ ҚАҚТЫҒЫСТАРДЫ БАСҚАРУ</a:t>
            </a:r>
            <a:endParaRPr lang="ru-RU"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Содержимое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fontScale="92500" lnSpcReduction="10000"/>
          </a:bodyPr>
          <a:lstStyle/>
          <a:p>
            <a:r>
              <a:rPr lang="ru-RU" dirty="0" err="1">
                <a:latin typeface="Times New Roman" pitchFamily="18" charset="0"/>
                <a:cs typeface="Times New Roman" pitchFamily="18" charset="0"/>
              </a:rPr>
              <a:t>Қақтығыстың әртүрлі анықтамалары </a:t>
            </a:r>
            <a:r>
              <a:rPr lang="ru-RU" dirty="0">
                <a:latin typeface="Times New Roman" pitchFamily="18" charset="0"/>
                <a:cs typeface="Times New Roman" pitchFamily="18" charset="0"/>
              </a:rPr>
              <a:t>бар, </a:t>
            </a:r>
            <a:r>
              <a:rPr lang="ru-RU" dirty="0" err="1">
                <a:latin typeface="Times New Roman" pitchFamily="18" charset="0"/>
                <a:cs typeface="Times New Roman" pitchFamily="18" charset="0"/>
              </a:rPr>
              <a:t>бірақ олардың барлығы адамдардың өзара әрекеттесуіне келгенде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келіспеушілік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түрінде болатын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қайшылықтың болуын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атап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көрсетеді.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Қақтығыстар жасырын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немесе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ашық болуы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мүмкін, бірақ олар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әрқашан келісімнің болмауына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негізделген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Сондықтан </a:t>
            </a:r>
            <a:r>
              <a:rPr lang="ru-RU" dirty="0">
                <a:latin typeface="Times New Roman" pitchFamily="18" charset="0"/>
                <a:cs typeface="Times New Roman" pitchFamily="18" charset="0"/>
              </a:rPr>
              <a:t>конфликт </a:t>
            </a:r>
            <a:r>
              <a:rPr lang="ru-RU" dirty="0" err="1">
                <a:latin typeface="Times New Roman" pitchFamily="18" charset="0"/>
                <a:cs typeface="Times New Roman" pitchFamily="18" charset="0"/>
              </a:rPr>
              <a:t>екі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немесе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одан</a:t>
            </a:r>
            <a:r>
              <a:rPr lang="ru-RU" dirty="0">
                <a:latin typeface="Times New Roman" pitchFamily="18" charset="0"/>
                <a:cs typeface="Times New Roman" pitchFamily="18" charset="0"/>
              </a:rPr>
              <a:t> да </a:t>
            </a:r>
            <a:r>
              <a:rPr lang="ru-RU" dirty="0" err="1">
                <a:latin typeface="Times New Roman" pitchFamily="18" charset="0"/>
                <a:cs typeface="Times New Roman" pitchFamily="18" charset="0"/>
              </a:rPr>
              <a:t>көп тараптардың </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жеке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адамдардың немесе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топтардың келісімінің болмауы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ретінде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анықталады</a:t>
            </a:r>
            <a:r>
              <a:rPr lang="ru-RU" dirty="0">
                <a:latin typeface="Times New Roman" pitchFamily="18" charset="0"/>
                <a:cs typeface="Times New Roman" pitchFamily="18" charset="0"/>
              </a:rPr>
              <a:t>.</a:t>
            </a:r>
          </a:p>
          <a:p>
            <a:endParaRPr lang="ru-RU" dirty="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 xmlns:p14="http://schemas.microsoft.com/office/powerpoint/2010/main" val="3707574410"/>
              </p:ext>
            </p:extLst>
          </p:nvPr>
        </p:nvGraphicFramePr>
        <p:xfrm>
          <a:off x="559192" y="351693"/>
          <a:ext cx="7965830" cy="57744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idx="1"/>
          </p:nvPr>
        </p:nvSpPr>
        <p:spPr>
          <a:xfrm>
            <a:off x="341142" y="460719"/>
            <a:ext cx="5229665" cy="1588127"/>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buNone/>
            </a:pPr>
            <a:r>
              <a:rPr lang="ru-RU" sz="1800" dirty="0" err="1">
                <a:latin typeface="Times New Roman" pitchFamily="18" charset="0"/>
                <a:cs typeface="Times New Roman" pitchFamily="18" charset="0"/>
              </a:rPr>
              <a:t>Л.Козер</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классификациясы</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бойынша</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қақтығыстар </a:t>
            </a:r>
            <a:r>
              <a:rPr lang="ru-RU" sz="1800" b="1" dirty="0" err="1">
                <a:latin typeface="Times New Roman" pitchFamily="18" charset="0"/>
                <a:cs typeface="Times New Roman" pitchFamily="18" charset="0"/>
              </a:rPr>
              <a:t>шынайы</a:t>
            </a:r>
            <a:endParaRPr lang="ru-RU" sz="1800" b="1" dirty="0">
              <a:latin typeface="Times New Roman" pitchFamily="18" charset="0"/>
              <a:cs typeface="Times New Roman" pitchFamily="18" charset="0"/>
            </a:endParaRPr>
          </a:p>
          <a:p>
            <a:pPr algn="just">
              <a:buNone/>
            </a:pPr>
            <a:r>
              <a:rPr lang="ru-RU" sz="1800" b="1" dirty="0">
                <a:latin typeface="Times New Roman" pitchFamily="18" charset="0"/>
                <a:cs typeface="Times New Roman" pitchFamily="18" charset="0"/>
              </a:rPr>
              <a:t>(</a:t>
            </a:r>
            <a:r>
              <a:rPr lang="ru-RU" sz="1800" b="1" dirty="0" err="1">
                <a:latin typeface="Times New Roman" pitchFamily="18" charset="0"/>
                <a:cs typeface="Times New Roman" pitchFamily="18" charset="0"/>
              </a:rPr>
              <a:t>объективті</a:t>
            </a:r>
            <a:r>
              <a:rPr lang="ru-RU" sz="1800" b="1" dirty="0">
                <a:latin typeface="Times New Roman" pitchFamily="18" charset="0"/>
                <a:cs typeface="Times New Roman" pitchFamily="18" charset="0"/>
              </a:rPr>
              <a:t>) </a:t>
            </a:r>
            <a:r>
              <a:rPr lang="ru-RU" sz="1800" dirty="0" err="1">
                <a:latin typeface="Times New Roman" pitchFamily="18" charset="0"/>
                <a:cs typeface="Times New Roman" pitchFamily="18" charset="0"/>
              </a:rPr>
              <a:t>немесе</a:t>
            </a:r>
            <a:r>
              <a:rPr lang="ru-RU" sz="1800" dirty="0">
                <a:latin typeface="Times New Roman" pitchFamily="18" charset="0"/>
                <a:cs typeface="Times New Roman" pitchFamily="18" charset="0"/>
              </a:rPr>
              <a:t> </a:t>
            </a:r>
            <a:r>
              <a:rPr lang="ru-RU" sz="1800" b="1" dirty="0" err="1">
                <a:latin typeface="Times New Roman" pitchFamily="18" charset="0"/>
                <a:cs typeface="Times New Roman" pitchFamily="18" charset="0"/>
              </a:rPr>
              <a:t>шынайы</a:t>
            </a:r>
            <a:r>
              <a:rPr lang="ru-RU" sz="1800" b="1" dirty="0">
                <a:latin typeface="Times New Roman" pitchFamily="18" charset="0"/>
                <a:cs typeface="Times New Roman" pitchFamily="18" charset="0"/>
              </a:rPr>
              <a:t> </a:t>
            </a:r>
            <a:r>
              <a:rPr lang="ru-RU" sz="1800" b="1" dirty="0" err="1">
                <a:latin typeface="Times New Roman" pitchFamily="18" charset="0"/>
                <a:cs typeface="Times New Roman" pitchFamily="18" charset="0"/>
              </a:rPr>
              <a:t>емес</a:t>
            </a:r>
            <a:r>
              <a:rPr lang="ru-RU" sz="1800" b="1" dirty="0">
                <a:latin typeface="Times New Roman" pitchFamily="18" charset="0"/>
                <a:cs typeface="Times New Roman" pitchFamily="18" charset="0"/>
              </a:rPr>
              <a:t> (</a:t>
            </a:r>
            <a:r>
              <a:rPr lang="ru-RU" sz="1800" b="1" dirty="0" err="1">
                <a:latin typeface="Times New Roman" pitchFamily="18" charset="0"/>
                <a:cs typeface="Times New Roman" pitchFamily="18" charset="0"/>
              </a:rPr>
              <a:t>объективті</a:t>
            </a:r>
            <a:r>
              <a:rPr lang="ru-RU" sz="1800" b="1" dirty="0">
                <a:latin typeface="Times New Roman" pitchFamily="18" charset="0"/>
                <a:cs typeface="Times New Roman" pitchFamily="18" charset="0"/>
              </a:rPr>
              <a:t> </a:t>
            </a:r>
            <a:r>
              <a:rPr lang="ru-RU" sz="1800" b="1" dirty="0" err="1">
                <a:latin typeface="Times New Roman" pitchFamily="18" charset="0"/>
                <a:cs typeface="Times New Roman" pitchFamily="18" charset="0"/>
              </a:rPr>
              <a:t>емес</a:t>
            </a:r>
            <a:r>
              <a:rPr lang="ru-RU" sz="1800" b="1" dirty="0">
                <a:latin typeface="Times New Roman" pitchFamily="18" charset="0"/>
                <a:cs typeface="Times New Roman" pitchFamily="18" charset="0"/>
              </a:rPr>
              <a:t>) </a:t>
            </a:r>
            <a:r>
              <a:rPr lang="ru-RU" sz="1800" dirty="0" err="1">
                <a:latin typeface="Times New Roman" pitchFamily="18" charset="0"/>
                <a:cs typeface="Times New Roman" pitchFamily="18" charset="0"/>
              </a:rPr>
              <a:t>болуы</a:t>
            </a:r>
            <a:endParaRPr lang="ru-RU" sz="1800" dirty="0">
              <a:latin typeface="Times New Roman" pitchFamily="18" charset="0"/>
              <a:cs typeface="Times New Roman" pitchFamily="18" charset="0"/>
            </a:endParaRPr>
          </a:p>
          <a:p>
            <a:pPr algn="just">
              <a:buNone/>
            </a:pPr>
            <a:r>
              <a:rPr lang="ru-RU" sz="1800" dirty="0" err="1">
                <a:latin typeface="Times New Roman" pitchFamily="18" charset="0"/>
                <a:cs typeface="Times New Roman" pitchFamily="18" charset="0"/>
              </a:rPr>
              <a:t>мүмкін.</a:t>
            </a:r>
            <a:endParaRPr lang="ru-RU" sz="1800" dirty="0">
              <a:latin typeface="Times New Roman" pitchFamily="18" charset="0"/>
              <a:cs typeface="Times New Roman" pitchFamily="18" charset="0"/>
            </a:endParaRPr>
          </a:p>
        </p:txBody>
      </p:sp>
      <p:graphicFrame>
        <p:nvGraphicFramePr>
          <p:cNvPr id="5" name="Схема 4"/>
          <p:cNvGraphicFramePr/>
          <p:nvPr>
            <p:extLst>
              <p:ext uri="{D42A27DB-BD31-4B8C-83A1-F6EECF244321}">
                <p14:modId xmlns="" xmlns:p14="http://schemas.microsoft.com/office/powerpoint/2010/main" val="3045931389"/>
              </p:ext>
            </p:extLst>
          </p:nvPr>
        </p:nvGraphicFramePr>
        <p:xfrm>
          <a:off x="580292" y="2285991"/>
          <a:ext cx="7818120" cy="36673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normAutofit fontScale="90000"/>
          </a:bodyPr>
          <a:lstStyle/>
          <a:p>
            <a:r>
              <a:rPr lang="ru-RU" sz="3100" b="1" dirty="0">
                <a:latin typeface="Times New Roman" pitchFamily="18" charset="0"/>
                <a:cs typeface="Times New Roman" pitchFamily="18" charset="0"/>
              </a:rPr>
              <a:t/>
            </a:r>
            <a:br>
              <a:rPr lang="ru-RU" sz="3100" b="1" dirty="0">
                <a:latin typeface="Times New Roman" pitchFamily="18" charset="0"/>
                <a:cs typeface="Times New Roman" pitchFamily="18" charset="0"/>
              </a:rPr>
            </a:br>
            <a:r>
              <a:rPr lang="ru-RU" sz="2200" b="1" dirty="0" err="1">
                <a:latin typeface="Times New Roman" pitchFamily="18" charset="0"/>
                <a:cs typeface="Times New Roman" pitchFamily="18" charset="0"/>
              </a:rPr>
              <a:t>Персоналды</a:t>
            </a:r>
            <a:r>
              <a:rPr lang="ru-RU" sz="2200" b="1" dirty="0">
                <a:latin typeface="Times New Roman" pitchFamily="18" charset="0"/>
                <a:cs typeface="Times New Roman" pitchFamily="18" charset="0"/>
              </a:rPr>
              <a:t> </a:t>
            </a:r>
            <a:r>
              <a:rPr lang="ru-RU" sz="2200" b="1" dirty="0" err="1">
                <a:latin typeface="Times New Roman" pitchFamily="18" charset="0"/>
                <a:cs typeface="Times New Roman" pitchFamily="18" charset="0"/>
              </a:rPr>
              <a:t>басқарудың тиімділігі</a:t>
            </a:r>
            <a:r>
              <a:rPr lang="ru-RU" sz="2200" b="1" dirty="0">
                <a:latin typeface="Times New Roman" pitchFamily="18" charset="0"/>
                <a:cs typeface="Times New Roman" pitchFamily="18" charset="0"/>
              </a:rPr>
              <a:t> </a:t>
            </a:r>
            <a:r>
              <a:rPr lang="ru-RU" sz="2200" b="1" dirty="0" err="1">
                <a:latin typeface="Times New Roman" pitchFamily="18" charset="0"/>
                <a:cs typeface="Times New Roman" pitchFamily="18" charset="0"/>
              </a:rPr>
              <a:t>ұйымдағы коммуникациялық процестердің тиімділігіне</a:t>
            </a:r>
            <a:r>
              <a:rPr lang="ru-RU" sz="2200" b="1" dirty="0">
                <a:latin typeface="Times New Roman" pitchFamily="18" charset="0"/>
                <a:cs typeface="Times New Roman" pitchFamily="18" charset="0"/>
              </a:rPr>
              <a:t> </a:t>
            </a:r>
            <a:r>
              <a:rPr lang="ru-RU" sz="2200" b="1" dirty="0" err="1">
                <a:latin typeface="Times New Roman" pitchFamily="18" charset="0"/>
                <a:cs typeface="Times New Roman" pitchFamily="18" charset="0"/>
              </a:rPr>
              <a:t>пропорционалды.Коммуникацияның келесі</a:t>
            </a:r>
            <a:r>
              <a:rPr lang="ru-RU" sz="2200" b="1" dirty="0">
                <a:latin typeface="Times New Roman" pitchFamily="18" charset="0"/>
                <a:cs typeface="Times New Roman" pitchFamily="18" charset="0"/>
              </a:rPr>
              <a:t> </a:t>
            </a:r>
            <a:r>
              <a:rPr lang="ru-RU" sz="2200" b="1" dirty="0" err="1">
                <a:latin typeface="Times New Roman" pitchFamily="18" charset="0"/>
                <a:cs typeface="Times New Roman" pitchFamily="18" charset="0"/>
              </a:rPr>
              <a:t>түрлері бөлінеді:</a:t>
            </a:r>
            <a:r>
              <a:rPr lang="ru-RU" sz="2200" b="1" dirty="0">
                <a:latin typeface="Times New Roman" pitchFamily="18" charset="0"/>
                <a:cs typeface="Times New Roman" pitchFamily="18" charset="0"/>
              </a:rPr>
              <a:t/>
            </a:r>
            <a:br>
              <a:rPr lang="ru-RU" sz="2200" b="1" dirty="0">
                <a:latin typeface="Times New Roman" pitchFamily="18" charset="0"/>
                <a:cs typeface="Times New Roman" pitchFamily="18" charset="0"/>
              </a:rPr>
            </a:br>
            <a:endParaRPr lang="ru-RU" sz="2200" dirty="0"/>
          </a:p>
        </p:txBody>
      </p:sp>
      <p:sp>
        <p:nvSpPr>
          <p:cNvPr id="3" name="Содержимое 2"/>
          <p:cNvSpPr>
            <a:spLocks noGrp="1"/>
          </p:cNvSpPr>
          <p:nvPr>
            <p:ph idx="1"/>
          </p:nvPr>
        </p:nvSpPr>
        <p:spPr/>
        <p:style>
          <a:lnRef idx="2">
            <a:schemeClr val="accent2"/>
          </a:lnRef>
          <a:fillRef idx="1">
            <a:schemeClr val="lt1"/>
          </a:fillRef>
          <a:effectRef idx="0">
            <a:schemeClr val="accent2"/>
          </a:effectRef>
          <a:fontRef idx="minor">
            <a:schemeClr val="dk1"/>
          </a:fontRef>
        </p:style>
        <p:txBody>
          <a:bodyPr>
            <a:normAutofit fontScale="85000" lnSpcReduction="20000"/>
          </a:bodyPr>
          <a:lstStyle/>
          <a:p>
            <a:pPr lvl="0"/>
            <a:r>
              <a:rPr lang="ru-RU" b="1" dirty="0" err="1">
                <a:latin typeface="Times New Roman" pitchFamily="18" charset="0"/>
                <a:cs typeface="Times New Roman" pitchFamily="18" charset="0"/>
              </a:rPr>
              <a:t>Тұлғааралық қақтығыс.</a:t>
            </a:r>
            <a:r>
              <a:rPr lang="ru-RU" b="1" dirty="0">
                <a:latin typeface="Times New Roman" pitchFamily="18" charset="0"/>
                <a:cs typeface="Times New Roman" pitchFamily="18" charset="0"/>
              </a:rPr>
              <a:t> </a:t>
            </a:r>
            <a:r>
              <a:rPr lang="ru-RU" dirty="0" err="1">
                <a:latin typeface="Times New Roman" pitchFamily="18" charset="0"/>
                <a:cs typeface="Times New Roman" pitchFamily="18" charset="0"/>
              </a:rPr>
              <a:t>Бұл жанжалдың ең көп таралған түрі.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Ұйымдарда ол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әртүрлі түрде көрінеді.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Көптеген жетекшілер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оның жалғыз себебі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кейіпкерлердің бір-біріне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ұқсамауы деп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санайды</a:t>
            </a:r>
            <a:r>
              <a:rPr lang="ru-RU" dirty="0">
                <a:latin typeface="Times New Roman" pitchFamily="18" charset="0"/>
                <a:cs typeface="Times New Roman" pitchFamily="18" charset="0"/>
              </a:rPr>
              <a:t>.</a:t>
            </a:r>
          </a:p>
          <a:p>
            <a:r>
              <a:rPr lang="ru-RU" dirty="0" err="1">
                <a:latin typeface="Times New Roman" pitchFamily="18" charset="0"/>
                <a:cs typeface="Times New Roman" pitchFamily="18" charset="0"/>
              </a:rPr>
              <a:t>Расында</a:t>
            </a:r>
            <a:r>
              <a:rPr lang="ru-RU" dirty="0">
                <a:latin typeface="Times New Roman" pitchFamily="18" charset="0"/>
                <a:cs typeface="Times New Roman" pitchFamily="18" charset="0"/>
              </a:rPr>
              <a:t> да, </a:t>
            </a:r>
            <a:r>
              <a:rPr lang="ru-RU" dirty="0" err="1">
                <a:latin typeface="Times New Roman" pitchFamily="18" charset="0"/>
                <a:cs typeface="Times New Roman" pitchFamily="18" charset="0"/>
              </a:rPr>
              <a:t>мінездерінің, көзқарастарының, жүріс-тұрысының айырмашылығына байланысты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бір-бірімен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тіл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табысуы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өте қиын адамдар</a:t>
            </a:r>
            <a:r>
              <a:rPr lang="ru-RU" dirty="0">
                <a:latin typeface="Times New Roman" pitchFamily="18" charset="0"/>
                <a:cs typeface="Times New Roman" pitchFamily="18" charset="0"/>
              </a:rPr>
              <a:t> бар. </a:t>
            </a:r>
          </a:p>
          <a:p>
            <a:r>
              <a:rPr lang="ru-RU" dirty="0" err="1">
                <a:latin typeface="Times New Roman" pitchFamily="18" charset="0"/>
                <a:cs typeface="Times New Roman" pitchFamily="18" charset="0"/>
              </a:rPr>
              <a:t>Көбінесе бұл шектеулі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ресурстар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үшін күрес: материалдық құндылықтар, өндіріс алаңдары, құрал-жабдықтарды пайдалану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уақыты, жұмыс күші және </a:t>
            </a:r>
            <a:r>
              <a:rPr lang="ru-RU" dirty="0">
                <a:latin typeface="Times New Roman" pitchFamily="18" charset="0"/>
                <a:cs typeface="Times New Roman" pitchFamily="18" charset="0"/>
              </a:rPr>
              <a:t>т.б. </a:t>
            </a:r>
            <a:r>
              <a:rPr lang="ru-RU" dirty="0" err="1">
                <a:latin typeface="Times New Roman" pitchFamily="18" charset="0"/>
                <a:cs typeface="Times New Roman" pitchFamily="18" charset="0"/>
              </a:rPr>
              <a:t>Әр адам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ресурстарды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басқаға емес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өзіне қажет деп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санайды</a:t>
            </a:r>
            <a:r>
              <a:rPr lang="ru-RU" dirty="0">
                <a:latin typeface="Times New Roman" pitchFamily="18" charset="0"/>
                <a:cs typeface="Times New Roman" pitchFamily="18" charset="0"/>
              </a:rPr>
              <a:t>.</a:t>
            </a:r>
          </a:p>
          <a:p>
            <a:pPr lvl="0"/>
            <a:endParaRPr lang="ru-RU" dirty="0">
              <a:latin typeface="Times New Roman" pitchFamily="18" charset="0"/>
              <a:cs typeface="Times New Roman" pitchFamily="18" charset="0"/>
            </a:endParaRPr>
          </a:p>
          <a:p>
            <a:endParaRPr lang="ru-RU" dirty="0"/>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33648"/>
            <a:ext cx="8229600" cy="5392517"/>
          </a:xfrm>
        </p:spPr>
        <p:style>
          <a:lnRef idx="2">
            <a:schemeClr val="accent6"/>
          </a:lnRef>
          <a:fillRef idx="1">
            <a:schemeClr val="lt1"/>
          </a:fillRef>
          <a:effectRef idx="0">
            <a:schemeClr val="accent6"/>
          </a:effectRef>
          <a:fontRef idx="minor">
            <a:schemeClr val="dk1"/>
          </a:fontRef>
        </p:style>
        <p:txBody>
          <a:bodyPr>
            <a:normAutofit lnSpcReduction="10000"/>
          </a:bodyPr>
          <a:lstStyle/>
          <a:p>
            <a:r>
              <a:rPr lang="ru-RU" b="1" dirty="0" err="1">
                <a:latin typeface="Times New Roman" pitchFamily="18" charset="0"/>
                <a:cs typeface="Times New Roman" pitchFamily="18" charset="0"/>
              </a:rPr>
              <a:t>Жеке</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адам</a:t>
            </a:r>
            <a:r>
              <a:rPr lang="ru-RU" b="1" dirty="0">
                <a:latin typeface="Times New Roman" pitchFamily="18" charset="0"/>
                <a:cs typeface="Times New Roman" pitchFamily="18" charset="0"/>
              </a:rPr>
              <a:t> мен топ </a:t>
            </a:r>
            <a:r>
              <a:rPr lang="ru-RU" b="1" dirty="0" err="1">
                <a:latin typeface="Times New Roman" pitchFamily="18" charset="0"/>
                <a:cs typeface="Times New Roman" pitchFamily="18" charset="0"/>
              </a:rPr>
              <a:t>арасындағы қақтығыс</a:t>
            </a:r>
            <a:r>
              <a:rPr lang="ru-RU" b="1" dirty="0">
                <a:latin typeface="Times New Roman" pitchFamily="18" charset="0"/>
                <a:cs typeface="Times New Roman" pitchFamily="18" charset="0"/>
              </a:rPr>
              <a:t>. </a:t>
            </a:r>
            <a:r>
              <a:rPr lang="ru-RU" dirty="0" err="1">
                <a:latin typeface="Times New Roman" pitchFamily="18" charset="0"/>
                <a:cs typeface="Times New Roman" pitchFamily="18" charset="0"/>
              </a:rPr>
              <a:t>Бейресми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топтар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өздерінің мінез-құлық және қарым-қатынас нормаларын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белгілейді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Мұндай топтың әрбір мүшесі оларды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орындауы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керек</a:t>
            </a:r>
            <a:r>
              <a:rPr lang="ru-RU" dirty="0">
                <a:latin typeface="Times New Roman" pitchFamily="18" charset="0"/>
                <a:cs typeface="Times New Roman" pitchFamily="18" charset="0"/>
              </a:rPr>
              <a:t>. Топ </a:t>
            </a:r>
            <a:r>
              <a:rPr lang="ru-RU" dirty="0" err="1">
                <a:latin typeface="Times New Roman" pitchFamily="18" charset="0"/>
                <a:cs typeface="Times New Roman" pitchFamily="18" charset="0"/>
              </a:rPr>
              <a:t>қабылданған нормалардан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ауытқуды жағымсыз құбылыс ретінде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қарастырады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жеке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адам</a:t>
            </a:r>
            <a:r>
              <a:rPr lang="ru-RU" dirty="0">
                <a:latin typeface="Times New Roman" pitchFamily="18" charset="0"/>
                <a:cs typeface="Times New Roman" pitchFamily="18" charset="0"/>
              </a:rPr>
              <a:t> мен топ </a:t>
            </a:r>
            <a:r>
              <a:rPr lang="ru-RU" dirty="0" err="1">
                <a:latin typeface="Times New Roman" pitchFamily="18" charset="0"/>
                <a:cs typeface="Times New Roman" pitchFamily="18" charset="0"/>
              </a:rPr>
              <a:t>арасында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қайшылық туындайды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Бұл түрдегі тағы бір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кең тараған </a:t>
            </a:r>
            <a:r>
              <a:rPr lang="ru-RU" dirty="0">
                <a:latin typeface="Times New Roman" pitchFamily="18" charset="0"/>
                <a:cs typeface="Times New Roman" pitchFamily="18" charset="0"/>
              </a:rPr>
              <a:t>конфликт топ пен </a:t>
            </a:r>
            <a:r>
              <a:rPr lang="ru-RU" dirty="0" err="1">
                <a:latin typeface="Times New Roman" pitchFamily="18" charset="0"/>
                <a:cs typeface="Times New Roman" pitchFamily="18" charset="0"/>
              </a:rPr>
              <a:t>көшбасшы арасында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болады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Мұндай қақтығыстар авторитарлық басшылық стилінде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ең қиын.</a:t>
            </a:r>
            <a:endParaRPr lang="ru-RU" dirty="0">
              <a:latin typeface="Times New Roman" pitchFamily="18" charset="0"/>
              <a:cs typeface="Times New Roman" pitchFamily="18" charset="0"/>
            </a:endParaRPr>
          </a:p>
          <a:p>
            <a:endParaRPr lang="ru-RU" dirty="0"/>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 xmlns:p14="http://schemas.microsoft.com/office/powerpoint/2010/main" val="19296315"/>
              </p:ext>
            </p:extLst>
          </p:nvPr>
        </p:nvGraphicFramePr>
        <p:xfrm>
          <a:off x="457200" y="457201"/>
          <a:ext cx="8229600" cy="5668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770A97A2-3B1A-5349-BA94-CBC03503DEEF}"/>
              </a:ext>
            </a:extLst>
          </p:cNvPr>
          <p:cNvSpPr>
            <a:spLocks noGrp="1"/>
          </p:cNvSpPr>
          <p:nvPr>
            <p:ph type="title"/>
          </p:nvPr>
        </p:nvSpPr>
        <p:spPr/>
        <p:txBody>
          <a:bodyPr>
            <a:normAutofit/>
          </a:bodyPr>
          <a:lstStyle/>
          <a:p>
            <a:r>
              <a:rPr lang="ru-RU" sz="4000" b="1" i="1">
                <a:latin typeface="Times New Roman" panose="02020603050405020304" pitchFamily="18" charset="0"/>
                <a:cs typeface="Times New Roman" panose="02020603050405020304" pitchFamily="18" charset="0"/>
              </a:rPr>
              <a:t>Қорытынды</a:t>
            </a:r>
          </a:p>
        </p:txBody>
      </p:sp>
      <p:sp>
        <p:nvSpPr>
          <p:cNvPr id="5" name="Объект 2">
            <a:extLst>
              <a:ext uri="{FF2B5EF4-FFF2-40B4-BE49-F238E27FC236}">
                <a16:creationId xmlns="" xmlns:a16="http://schemas.microsoft.com/office/drawing/2014/main" id="{0E4F998E-AECD-F343-ABC5-A9C88A6506F2}"/>
              </a:ext>
            </a:extLst>
          </p:cNvPr>
          <p:cNvSpPr txBox="1">
            <a:spLocks/>
          </p:cNvSpPr>
          <p:nvPr/>
        </p:nvSpPr>
        <p:spPr>
          <a:xfrm>
            <a:off x="457200" y="1746647"/>
            <a:ext cx="7886700" cy="3364706"/>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139700" indent="0">
              <a:buClrTx/>
              <a:buFont typeface="Arial" pitchFamily="34" charset="0"/>
              <a:buNone/>
            </a:pPr>
            <a:r>
              <a:rPr lang="ru-RU" sz="1800">
                <a:latin typeface="Times New Roman" panose="02020603050405020304" pitchFamily="18" charset="0"/>
                <a:cs typeface="Times New Roman" panose="02020603050405020304" pitchFamily="18" charset="0"/>
              </a:rPr>
              <a:t>Әр-бір пайда болған проблема, өзімен бірге шешімін де туғызады. Тек оны оңтайлы табуға тырысу керек. Сол секілді ұйымдарда туындайтын әр-түрі проблемаларды әріптестер оң әсерлерін пайдалана отырып шешкендері дұрыс. Себебі пайда болған проблеманың ұйым үшін теріс әсерлері де көп. Ондай әсерлерге жол берей, әріптестер әр қашан екі жақты оңтайлылықты ойлап, шешкендері дұрыс.</a:t>
            </a:r>
            <a:endParaRPr lang="ru-RU" sz="18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2343128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702</TotalTime>
  <Words>537</Words>
  <Application>Microsoft Office PowerPoint</Application>
  <PresentationFormat>Экран (4:3)</PresentationFormat>
  <Paragraphs>24</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Тема Office</vt:lpstr>
      <vt:lpstr>2-дәріс Қақтығыс және оның түрлері мен келіп шығу себептері,  әдіс-тәсілдері</vt:lpstr>
      <vt:lpstr>ҚАҚТЫҒЫСТЫҢ ТҮРЛЕРІ ЖӘНЕ ҚАҚТЫҒЫСТАРДЫ БАСҚАРУ</vt:lpstr>
      <vt:lpstr>Слайд 3</vt:lpstr>
      <vt:lpstr>Слайд 4</vt:lpstr>
      <vt:lpstr> Персоналды басқарудың тиімділігі ұйымдағы коммуникациялық процестердің тиімділігіне пропорционалды.Коммуникацияның келесі түрлері бөлінеді: </vt:lpstr>
      <vt:lpstr>Слайд 6</vt:lpstr>
      <vt:lpstr>Слайд 7</vt:lpstr>
      <vt:lpstr>Қорытынды</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КОНФЛИКТІНІҢ ТҮРЛЕРІ ЖӘНЕ ҚОНФЛИКТТЕРДІ БАСҚАРУ</dc:title>
  <dc:creator>zero01</dc:creator>
  <cp:lastModifiedBy>Lenovo</cp:lastModifiedBy>
  <cp:revision>13</cp:revision>
  <dcterms:created xsi:type="dcterms:W3CDTF">2021-12-08T09:58:59Z</dcterms:created>
  <dcterms:modified xsi:type="dcterms:W3CDTF">2022-01-18T16:45:23Z</dcterms:modified>
</cp:coreProperties>
</file>